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3.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0"/>
  </p:notesMasterIdLst>
  <p:handoutMasterIdLst>
    <p:handoutMasterId r:id="rId31"/>
  </p:handoutMasterIdLst>
  <p:sldIdLst>
    <p:sldId id="489" r:id="rId3"/>
    <p:sldId id="490" r:id="rId4"/>
    <p:sldId id="498" r:id="rId5"/>
    <p:sldId id="505" r:id="rId6"/>
    <p:sldId id="507" r:id="rId7"/>
    <p:sldId id="509" r:id="rId8"/>
    <p:sldId id="512" r:id="rId9"/>
    <p:sldId id="513" r:id="rId10"/>
    <p:sldId id="515" r:id="rId11"/>
    <p:sldId id="516" r:id="rId12"/>
    <p:sldId id="518" r:id="rId13"/>
    <p:sldId id="499" r:id="rId14"/>
    <p:sldId id="520" r:id="rId15"/>
    <p:sldId id="519" r:id="rId16"/>
    <p:sldId id="523" r:id="rId17"/>
    <p:sldId id="521" r:id="rId18"/>
    <p:sldId id="522" r:id="rId19"/>
    <p:sldId id="500" r:id="rId20"/>
    <p:sldId id="501" r:id="rId21"/>
    <p:sldId id="502" r:id="rId22"/>
    <p:sldId id="491" r:id="rId23"/>
    <p:sldId id="492" r:id="rId24"/>
    <p:sldId id="493" r:id="rId25"/>
    <p:sldId id="494" r:id="rId26"/>
    <p:sldId id="495" r:id="rId27"/>
    <p:sldId id="496" r:id="rId28"/>
    <p:sldId id="497" r:id="rId29"/>
  </p:sldIdLst>
  <p:sldSz cx="9144000" cy="6858000" type="screen4x3"/>
  <p:notesSz cx="7053263" cy="9309100"/>
  <p:defaultTextStyle>
    <a:defPPr>
      <a:defRPr lang="en-US"/>
    </a:defPPr>
    <a:lvl1pPr algn="l" rtl="0" fontAlgn="base">
      <a:spcBef>
        <a:spcPct val="0"/>
      </a:spcBef>
      <a:spcAft>
        <a:spcPct val="0"/>
      </a:spcAft>
      <a:defRPr sz="1600" kern="1200">
        <a:solidFill>
          <a:schemeClr val="tx1"/>
        </a:solidFill>
        <a:latin typeface="Arial" charset="0"/>
        <a:ea typeface="+mn-ea"/>
        <a:cs typeface="Arial" charset="0"/>
      </a:defRPr>
    </a:lvl1pPr>
    <a:lvl2pPr marL="457200" algn="l" rtl="0" fontAlgn="base">
      <a:spcBef>
        <a:spcPct val="0"/>
      </a:spcBef>
      <a:spcAft>
        <a:spcPct val="0"/>
      </a:spcAft>
      <a:defRPr sz="1600" kern="1200">
        <a:solidFill>
          <a:schemeClr val="tx1"/>
        </a:solidFill>
        <a:latin typeface="Arial" charset="0"/>
        <a:ea typeface="+mn-ea"/>
        <a:cs typeface="Arial" charset="0"/>
      </a:defRPr>
    </a:lvl2pPr>
    <a:lvl3pPr marL="914400" algn="l" rtl="0" fontAlgn="base">
      <a:spcBef>
        <a:spcPct val="0"/>
      </a:spcBef>
      <a:spcAft>
        <a:spcPct val="0"/>
      </a:spcAft>
      <a:defRPr sz="1600" kern="1200">
        <a:solidFill>
          <a:schemeClr val="tx1"/>
        </a:solidFill>
        <a:latin typeface="Arial" charset="0"/>
        <a:ea typeface="+mn-ea"/>
        <a:cs typeface="Arial" charset="0"/>
      </a:defRPr>
    </a:lvl3pPr>
    <a:lvl4pPr marL="1371600" algn="l" rtl="0" fontAlgn="base">
      <a:spcBef>
        <a:spcPct val="0"/>
      </a:spcBef>
      <a:spcAft>
        <a:spcPct val="0"/>
      </a:spcAft>
      <a:defRPr sz="1600" kern="1200">
        <a:solidFill>
          <a:schemeClr val="tx1"/>
        </a:solidFill>
        <a:latin typeface="Arial" charset="0"/>
        <a:ea typeface="+mn-ea"/>
        <a:cs typeface="Arial" charset="0"/>
      </a:defRPr>
    </a:lvl4pPr>
    <a:lvl5pPr marL="1828800" algn="l" rtl="0" fontAlgn="base">
      <a:spcBef>
        <a:spcPct val="0"/>
      </a:spcBef>
      <a:spcAft>
        <a:spcPct val="0"/>
      </a:spcAft>
      <a:defRPr sz="1600" kern="1200">
        <a:solidFill>
          <a:schemeClr val="tx1"/>
        </a:solidFill>
        <a:latin typeface="Arial" charset="0"/>
        <a:ea typeface="+mn-ea"/>
        <a:cs typeface="Arial" charset="0"/>
      </a:defRPr>
    </a:lvl5pPr>
    <a:lvl6pPr marL="2286000" algn="l" defTabSz="914400" rtl="0" eaLnBrk="1" latinLnBrk="0" hangingPunct="1">
      <a:defRPr sz="1600" kern="1200">
        <a:solidFill>
          <a:schemeClr val="tx1"/>
        </a:solidFill>
        <a:latin typeface="Arial" charset="0"/>
        <a:ea typeface="+mn-ea"/>
        <a:cs typeface="Arial" charset="0"/>
      </a:defRPr>
    </a:lvl6pPr>
    <a:lvl7pPr marL="2743200" algn="l" defTabSz="914400" rtl="0" eaLnBrk="1" latinLnBrk="0" hangingPunct="1">
      <a:defRPr sz="1600" kern="1200">
        <a:solidFill>
          <a:schemeClr val="tx1"/>
        </a:solidFill>
        <a:latin typeface="Arial" charset="0"/>
        <a:ea typeface="+mn-ea"/>
        <a:cs typeface="Arial" charset="0"/>
      </a:defRPr>
    </a:lvl7pPr>
    <a:lvl8pPr marL="3200400" algn="l" defTabSz="914400" rtl="0" eaLnBrk="1" latinLnBrk="0" hangingPunct="1">
      <a:defRPr sz="1600" kern="1200">
        <a:solidFill>
          <a:schemeClr val="tx1"/>
        </a:solidFill>
        <a:latin typeface="Arial" charset="0"/>
        <a:ea typeface="+mn-ea"/>
        <a:cs typeface="Arial" charset="0"/>
      </a:defRPr>
    </a:lvl8pPr>
    <a:lvl9pPr marL="3657600" algn="l" defTabSz="914400" rtl="0" eaLnBrk="1" latinLnBrk="0" hangingPunct="1">
      <a:defRPr sz="1600"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917853B9-9D94-4867-9021-5FAB44009E2F}">
          <p14:sldIdLst>
            <p14:sldId id="489"/>
            <p14:sldId id="490"/>
            <p14:sldId id="498"/>
            <p14:sldId id="505"/>
            <p14:sldId id="507"/>
            <p14:sldId id="509"/>
            <p14:sldId id="512"/>
            <p14:sldId id="513"/>
            <p14:sldId id="515"/>
            <p14:sldId id="516"/>
            <p14:sldId id="518"/>
            <p14:sldId id="499"/>
            <p14:sldId id="520"/>
            <p14:sldId id="519"/>
            <p14:sldId id="523"/>
            <p14:sldId id="521"/>
            <p14:sldId id="522"/>
            <p14:sldId id="500"/>
            <p14:sldId id="501"/>
            <p14:sldId id="502"/>
            <p14:sldId id="491"/>
            <p14:sldId id="492"/>
            <p14:sldId id="493"/>
            <p14:sldId id="494"/>
            <p14:sldId id="495"/>
            <p14:sldId id="496"/>
            <p14:sldId id="497"/>
          </p14:sldIdLst>
        </p14:section>
        <p14:section name="Untitled Section" id="{CAAD2993-02C2-410A-90D3-E7F2159A85C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3399"/>
    <a:srgbClr val="FF0000"/>
    <a:srgbClr val="003166"/>
    <a:srgbClr val="003366"/>
    <a:srgbClr val="0030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7D72C7-B7F6-42FA-AE6C-5F0132D9AE84}" v="132" dt="2026-01-22T20:10:40.0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4" autoAdjust="0"/>
    <p:restoredTop sz="94532" autoAdjust="0"/>
  </p:normalViewPr>
  <p:slideViewPr>
    <p:cSldViewPr>
      <p:cViewPr varScale="1">
        <p:scale>
          <a:sx n="67" d="100"/>
          <a:sy n="67" d="100"/>
        </p:scale>
        <p:origin x="1176"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4"/>
    </p:cViewPr>
  </p:sorterViewPr>
  <p:notesViewPr>
    <p:cSldViewPr>
      <p:cViewPr varScale="1">
        <p:scale>
          <a:sx n="65" d="100"/>
          <a:sy n="65" d="100"/>
        </p:scale>
        <p:origin x="-2622" y="-108"/>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otolo, Brenda L." userId="e452d42a-41f4-4386-97ff-19120fe3f9e2" providerId="ADAL" clId="{16CF7384-1B5A-486E-929C-9777CB7AB8DA}"/>
    <pc:docChg chg="undo custSel addSld delSld modSld sldOrd modSection">
      <pc:chgData name="Ruotolo, Brenda L." userId="e452d42a-41f4-4386-97ff-19120fe3f9e2" providerId="ADAL" clId="{16CF7384-1B5A-486E-929C-9777CB7AB8DA}" dt="2026-01-22T20:12:37.326" v="3457" actId="12"/>
      <pc:docMkLst>
        <pc:docMk/>
      </pc:docMkLst>
      <pc:sldChg chg="modSp mod">
        <pc:chgData name="Ruotolo, Brenda L." userId="e452d42a-41f4-4386-97ff-19120fe3f9e2" providerId="ADAL" clId="{16CF7384-1B5A-486E-929C-9777CB7AB8DA}" dt="2026-01-22T19:58:29.273" v="3159" actId="20577"/>
        <pc:sldMkLst>
          <pc:docMk/>
          <pc:sldMk cId="1866469036" sldId="489"/>
        </pc:sldMkLst>
        <pc:spChg chg="mod">
          <ac:chgData name="Ruotolo, Brenda L." userId="e452d42a-41f4-4386-97ff-19120fe3f9e2" providerId="ADAL" clId="{16CF7384-1B5A-486E-929C-9777CB7AB8DA}" dt="2026-01-22T19:58:29.273" v="3159" actId="20577"/>
          <ac:spMkLst>
            <pc:docMk/>
            <pc:sldMk cId="1866469036" sldId="489"/>
            <ac:spMk id="3074" creationId="{00000000-0000-0000-0000-000000000000}"/>
          </ac:spMkLst>
        </pc:spChg>
      </pc:sldChg>
      <pc:sldChg chg="addSp delSp modSp new mod">
        <pc:chgData name="Ruotolo, Brenda L." userId="e452d42a-41f4-4386-97ff-19120fe3f9e2" providerId="ADAL" clId="{16CF7384-1B5A-486E-929C-9777CB7AB8DA}" dt="2026-01-22T20:10:40.063" v="3450"/>
        <pc:sldMkLst>
          <pc:docMk/>
          <pc:sldMk cId="47267796" sldId="490"/>
        </pc:sldMkLst>
        <pc:spChg chg="mod">
          <ac:chgData name="Ruotolo, Brenda L." userId="e452d42a-41f4-4386-97ff-19120fe3f9e2" providerId="ADAL" clId="{16CF7384-1B5A-486E-929C-9777CB7AB8DA}" dt="2026-01-22T19:21:04.182" v="2969" actId="26606"/>
          <ac:spMkLst>
            <pc:docMk/>
            <pc:sldMk cId="47267796" sldId="490"/>
            <ac:spMk id="2" creationId="{8C27E4BD-6BDA-3252-C858-ACA9E99827E8}"/>
          </ac:spMkLst>
        </pc:spChg>
        <pc:spChg chg="del mod">
          <ac:chgData name="Ruotolo, Brenda L." userId="e452d42a-41f4-4386-97ff-19120fe3f9e2" providerId="ADAL" clId="{16CF7384-1B5A-486E-929C-9777CB7AB8DA}" dt="2026-01-22T19:21:04.182" v="2969" actId="26606"/>
          <ac:spMkLst>
            <pc:docMk/>
            <pc:sldMk cId="47267796" sldId="490"/>
            <ac:spMk id="3" creationId="{825F7FE7-2C1A-FADD-C0AB-9395B1FEAE51}"/>
          </ac:spMkLst>
        </pc:spChg>
        <pc:graphicFrameChg chg="add mod modGraphic">
          <ac:chgData name="Ruotolo, Brenda L." userId="e452d42a-41f4-4386-97ff-19120fe3f9e2" providerId="ADAL" clId="{16CF7384-1B5A-486E-929C-9777CB7AB8DA}" dt="2026-01-22T20:10:40.063" v="3450"/>
          <ac:graphicFrameMkLst>
            <pc:docMk/>
            <pc:sldMk cId="47267796" sldId="490"/>
            <ac:graphicFrameMk id="5" creationId="{EAD6C85E-3552-54BA-11B5-553EFB272B63}"/>
          </ac:graphicFrameMkLst>
        </pc:graphicFrameChg>
      </pc:sldChg>
      <pc:sldChg chg="add">
        <pc:chgData name="Ruotolo, Brenda L." userId="e452d42a-41f4-4386-97ff-19120fe3f9e2" providerId="ADAL" clId="{16CF7384-1B5A-486E-929C-9777CB7AB8DA}" dt="2026-01-22T17:54:20.618" v="156"/>
        <pc:sldMkLst>
          <pc:docMk/>
          <pc:sldMk cId="2083337406" sldId="491"/>
        </pc:sldMkLst>
      </pc:sldChg>
      <pc:sldChg chg="add">
        <pc:chgData name="Ruotolo, Brenda L." userId="e452d42a-41f4-4386-97ff-19120fe3f9e2" providerId="ADAL" clId="{16CF7384-1B5A-486E-929C-9777CB7AB8DA}" dt="2026-01-22T17:54:20.618" v="156"/>
        <pc:sldMkLst>
          <pc:docMk/>
          <pc:sldMk cId="1410965610" sldId="492"/>
        </pc:sldMkLst>
      </pc:sldChg>
      <pc:sldChg chg="add">
        <pc:chgData name="Ruotolo, Brenda L." userId="e452d42a-41f4-4386-97ff-19120fe3f9e2" providerId="ADAL" clId="{16CF7384-1B5A-486E-929C-9777CB7AB8DA}" dt="2026-01-22T17:54:20.618" v="156"/>
        <pc:sldMkLst>
          <pc:docMk/>
          <pc:sldMk cId="2765947329" sldId="493"/>
        </pc:sldMkLst>
      </pc:sldChg>
      <pc:sldChg chg="add">
        <pc:chgData name="Ruotolo, Brenda L." userId="e452d42a-41f4-4386-97ff-19120fe3f9e2" providerId="ADAL" clId="{16CF7384-1B5A-486E-929C-9777CB7AB8DA}" dt="2026-01-22T17:54:20.618" v="156"/>
        <pc:sldMkLst>
          <pc:docMk/>
          <pc:sldMk cId="120033233" sldId="494"/>
        </pc:sldMkLst>
      </pc:sldChg>
      <pc:sldChg chg="add">
        <pc:chgData name="Ruotolo, Brenda L." userId="e452d42a-41f4-4386-97ff-19120fe3f9e2" providerId="ADAL" clId="{16CF7384-1B5A-486E-929C-9777CB7AB8DA}" dt="2026-01-22T17:54:20.618" v="156"/>
        <pc:sldMkLst>
          <pc:docMk/>
          <pc:sldMk cId="3743376378" sldId="495"/>
        </pc:sldMkLst>
      </pc:sldChg>
      <pc:sldChg chg="modSp add mod">
        <pc:chgData name="Ruotolo, Brenda L." userId="e452d42a-41f4-4386-97ff-19120fe3f9e2" providerId="ADAL" clId="{16CF7384-1B5A-486E-929C-9777CB7AB8DA}" dt="2026-01-22T17:54:38.659" v="169" actId="20577"/>
        <pc:sldMkLst>
          <pc:docMk/>
          <pc:sldMk cId="3314285934" sldId="496"/>
        </pc:sldMkLst>
        <pc:graphicFrameChg chg="modGraphic">
          <ac:chgData name="Ruotolo, Brenda L." userId="e452d42a-41f4-4386-97ff-19120fe3f9e2" providerId="ADAL" clId="{16CF7384-1B5A-486E-929C-9777CB7AB8DA}" dt="2026-01-22T17:54:38.659" v="169" actId="20577"/>
          <ac:graphicFrameMkLst>
            <pc:docMk/>
            <pc:sldMk cId="3314285934" sldId="496"/>
            <ac:graphicFrameMk id="5" creationId="{0E15563E-751E-E102-C8B0-C177BD29F492}"/>
          </ac:graphicFrameMkLst>
        </pc:graphicFrameChg>
      </pc:sldChg>
      <pc:sldChg chg="addSp modSp new mod modClrScheme chgLayout">
        <pc:chgData name="Ruotolo, Brenda L." userId="e452d42a-41f4-4386-97ff-19120fe3f9e2" providerId="ADAL" clId="{16CF7384-1B5A-486E-929C-9777CB7AB8DA}" dt="2026-01-22T20:12:37.326" v="3457" actId="12"/>
        <pc:sldMkLst>
          <pc:docMk/>
          <pc:sldMk cId="1420699468" sldId="497"/>
        </pc:sldMkLst>
        <pc:spChg chg="add mod">
          <ac:chgData name="Ruotolo, Brenda L." userId="e452d42a-41f4-4386-97ff-19120fe3f9e2" providerId="ADAL" clId="{16CF7384-1B5A-486E-929C-9777CB7AB8DA}" dt="2026-01-22T17:56:46.344" v="188" actId="1076"/>
          <ac:spMkLst>
            <pc:docMk/>
            <pc:sldMk cId="1420699468" sldId="497"/>
            <ac:spMk id="2" creationId="{13B959AF-C8BF-C0FC-FC52-770D526EA1C5}"/>
          </ac:spMkLst>
        </pc:spChg>
        <pc:spChg chg="add mod ord">
          <ac:chgData name="Ruotolo, Brenda L." userId="e452d42a-41f4-4386-97ff-19120fe3f9e2" providerId="ADAL" clId="{16CF7384-1B5A-486E-929C-9777CB7AB8DA}" dt="2026-01-22T17:56:03.684" v="185" actId="700"/>
          <ac:spMkLst>
            <pc:docMk/>
            <pc:sldMk cId="1420699468" sldId="497"/>
            <ac:spMk id="3" creationId="{A25412AE-A203-D9F3-42DA-DC29E3912208}"/>
          </ac:spMkLst>
        </pc:spChg>
        <pc:spChg chg="add mod ord">
          <ac:chgData name="Ruotolo, Brenda L." userId="e452d42a-41f4-4386-97ff-19120fe3f9e2" providerId="ADAL" clId="{16CF7384-1B5A-486E-929C-9777CB7AB8DA}" dt="2026-01-22T20:12:37.326" v="3457" actId="12"/>
          <ac:spMkLst>
            <pc:docMk/>
            <pc:sldMk cId="1420699468" sldId="497"/>
            <ac:spMk id="4" creationId="{DAB2413E-4097-4EFC-B159-C43CA21F0A05}"/>
          </ac:spMkLst>
        </pc:spChg>
      </pc:sldChg>
      <pc:sldChg chg="addSp delSp modSp new mod">
        <pc:chgData name="Ruotolo, Brenda L." userId="e452d42a-41f4-4386-97ff-19120fe3f9e2" providerId="ADAL" clId="{16CF7384-1B5A-486E-929C-9777CB7AB8DA}" dt="2026-01-22T19:59:08.441" v="3161" actId="255"/>
        <pc:sldMkLst>
          <pc:docMk/>
          <pc:sldMk cId="2487244259" sldId="498"/>
        </pc:sldMkLst>
        <pc:spChg chg="mod">
          <ac:chgData name="Ruotolo, Brenda L." userId="e452d42a-41f4-4386-97ff-19120fe3f9e2" providerId="ADAL" clId="{16CF7384-1B5A-486E-929C-9777CB7AB8DA}" dt="2026-01-22T18:26:25.417" v="893" actId="26606"/>
          <ac:spMkLst>
            <pc:docMk/>
            <pc:sldMk cId="2487244259" sldId="498"/>
            <ac:spMk id="2" creationId="{671A1C06-BB98-3001-B8B9-83F3675570C9}"/>
          </ac:spMkLst>
        </pc:spChg>
        <pc:spChg chg="del mod">
          <ac:chgData name="Ruotolo, Brenda L." userId="e452d42a-41f4-4386-97ff-19120fe3f9e2" providerId="ADAL" clId="{16CF7384-1B5A-486E-929C-9777CB7AB8DA}" dt="2026-01-22T18:26:25.417" v="893" actId="26606"/>
          <ac:spMkLst>
            <pc:docMk/>
            <pc:sldMk cId="2487244259" sldId="498"/>
            <ac:spMk id="3" creationId="{B1D43061-5044-6971-A406-FCFDDA23DD50}"/>
          </ac:spMkLst>
        </pc:spChg>
        <pc:graphicFrameChg chg="add mod">
          <ac:chgData name="Ruotolo, Brenda L." userId="e452d42a-41f4-4386-97ff-19120fe3f9e2" providerId="ADAL" clId="{16CF7384-1B5A-486E-929C-9777CB7AB8DA}" dt="2026-01-22T19:59:08.441" v="3161" actId="255"/>
          <ac:graphicFrameMkLst>
            <pc:docMk/>
            <pc:sldMk cId="2487244259" sldId="498"/>
            <ac:graphicFrameMk id="5" creationId="{577DD30C-8532-98CA-45D8-15EA6AA20DED}"/>
          </ac:graphicFrameMkLst>
        </pc:graphicFrameChg>
      </pc:sldChg>
      <pc:sldChg chg="addSp delSp modSp new mod modClrScheme chgLayout">
        <pc:chgData name="Ruotolo, Brenda L." userId="e452d42a-41f4-4386-97ff-19120fe3f9e2" providerId="ADAL" clId="{16CF7384-1B5A-486E-929C-9777CB7AB8DA}" dt="2026-01-22T20:06:41.769" v="3376" actId="255"/>
        <pc:sldMkLst>
          <pc:docMk/>
          <pc:sldMk cId="1398755280" sldId="499"/>
        </pc:sldMkLst>
        <pc:spChg chg="mod">
          <ac:chgData name="Ruotolo, Brenda L." userId="e452d42a-41f4-4386-97ff-19120fe3f9e2" providerId="ADAL" clId="{16CF7384-1B5A-486E-929C-9777CB7AB8DA}" dt="2026-01-22T18:43:24.621" v="1104" actId="26606"/>
          <ac:spMkLst>
            <pc:docMk/>
            <pc:sldMk cId="1398755280" sldId="499"/>
            <ac:spMk id="2" creationId="{6F7EBF80-EA9B-C5C4-71E9-12376AF4B6EB}"/>
          </ac:spMkLst>
        </pc:spChg>
        <pc:spChg chg="del mod">
          <ac:chgData name="Ruotolo, Brenda L." userId="e452d42a-41f4-4386-97ff-19120fe3f9e2" providerId="ADAL" clId="{16CF7384-1B5A-486E-929C-9777CB7AB8DA}" dt="2026-01-22T18:43:24.621" v="1104" actId="26606"/>
          <ac:spMkLst>
            <pc:docMk/>
            <pc:sldMk cId="1398755280" sldId="499"/>
            <ac:spMk id="3" creationId="{140D1FB6-AE67-8320-A10E-BBEFFDB2C7C1}"/>
          </ac:spMkLst>
        </pc:spChg>
        <pc:spChg chg="add mod">
          <ac:chgData name="Ruotolo, Brenda L." userId="e452d42a-41f4-4386-97ff-19120fe3f9e2" providerId="ADAL" clId="{16CF7384-1B5A-486E-929C-9777CB7AB8DA}" dt="2026-01-22T20:06:41.769" v="3376" actId="255"/>
          <ac:spMkLst>
            <pc:docMk/>
            <pc:sldMk cId="1398755280" sldId="499"/>
            <ac:spMk id="9" creationId="{8B22826B-2966-E9EA-95EA-A80116FA8FD4}"/>
          </ac:spMkLst>
        </pc:spChg>
        <pc:graphicFrameChg chg="add mod modGraphic">
          <ac:chgData name="Ruotolo, Brenda L." userId="e452d42a-41f4-4386-97ff-19120fe3f9e2" providerId="ADAL" clId="{16CF7384-1B5A-486E-929C-9777CB7AB8DA}" dt="2026-01-22T20:05:16.256" v="3320" actId="12100"/>
          <ac:graphicFrameMkLst>
            <pc:docMk/>
            <pc:sldMk cId="1398755280" sldId="499"/>
            <ac:graphicFrameMk id="5" creationId="{59041176-C12B-B8B3-7F28-1B27DADCA7AB}"/>
          </ac:graphicFrameMkLst>
        </pc:graphicFrameChg>
      </pc:sldChg>
      <pc:sldChg chg="addSp delSp modSp new mod modClrScheme chgLayout">
        <pc:chgData name="Ruotolo, Brenda L." userId="e452d42a-41f4-4386-97ff-19120fe3f9e2" providerId="ADAL" clId="{16CF7384-1B5A-486E-929C-9777CB7AB8DA}" dt="2026-01-22T19:06:20.351" v="2179" actId="208"/>
        <pc:sldMkLst>
          <pc:docMk/>
          <pc:sldMk cId="229933176" sldId="500"/>
        </pc:sldMkLst>
        <pc:spChg chg="mod">
          <ac:chgData name="Ruotolo, Brenda L." userId="e452d42a-41f4-4386-97ff-19120fe3f9e2" providerId="ADAL" clId="{16CF7384-1B5A-486E-929C-9777CB7AB8DA}" dt="2026-01-22T19:04:34.965" v="2170" actId="26606"/>
          <ac:spMkLst>
            <pc:docMk/>
            <pc:sldMk cId="229933176" sldId="500"/>
            <ac:spMk id="2" creationId="{91551810-B7B0-46C2-93EF-3BC5AD34B8A3}"/>
          </ac:spMkLst>
        </pc:spChg>
        <pc:spChg chg="mod">
          <ac:chgData name="Ruotolo, Brenda L." userId="e452d42a-41f4-4386-97ff-19120fe3f9e2" providerId="ADAL" clId="{16CF7384-1B5A-486E-929C-9777CB7AB8DA}" dt="2026-01-22T19:06:06.626" v="2177" actId="1076"/>
          <ac:spMkLst>
            <pc:docMk/>
            <pc:sldMk cId="229933176" sldId="500"/>
            <ac:spMk id="3" creationId="{6F89E97D-E630-C3FD-72A3-6964870BFBF0}"/>
          </ac:spMkLst>
        </pc:spChg>
        <pc:spChg chg="add del mod">
          <ac:chgData name="Ruotolo, Brenda L." userId="e452d42a-41f4-4386-97ff-19120fe3f9e2" providerId="ADAL" clId="{16CF7384-1B5A-486E-929C-9777CB7AB8DA}" dt="2026-01-22T19:05:45.070" v="2174" actId="478"/>
          <ac:spMkLst>
            <pc:docMk/>
            <pc:sldMk cId="229933176" sldId="500"/>
            <ac:spMk id="8" creationId="{391CB051-1071-DFAB-9583-CED727E5807A}"/>
          </ac:spMkLst>
        </pc:spChg>
        <pc:spChg chg="add del mod">
          <ac:chgData name="Ruotolo, Brenda L." userId="e452d42a-41f4-4386-97ff-19120fe3f9e2" providerId="ADAL" clId="{16CF7384-1B5A-486E-929C-9777CB7AB8DA}" dt="2026-01-22T19:05:38.519" v="2173" actId="478"/>
          <ac:spMkLst>
            <pc:docMk/>
            <pc:sldMk cId="229933176" sldId="500"/>
            <ac:spMk id="10" creationId="{0C8DA317-8098-849D-81EB-3D201445D383}"/>
          </ac:spMkLst>
        </pc:spChg>
        <pc:spChg chg="add del mod">
          <ac:chgData name="Ruotolo, Brenda L." userId="e452d42a-41f4-4386-97ff-19120fe3f9e2" providerId="ADAL" clId="{16CF7384-1B5A-486E-929C-9777CB7AB8DA}" dt="2026-01-22T19:05:33.193" v="2172" actId="22"/>
          <ac:spMkLst>
            <pc:docMk/>
            <pc:sldMk cId="229933176" sldId="500"/>
            <ac:spMk id="12" creationId="{0535D0EA-B559-8741-30C9-9BCB507D067A}"/>
          </ac:spMkLst>
        </pc:spChg>
        <pc:picChg chg="add mod ord">
          <ac:chgData name="Ruotolo, Brenda L." userId="e452d42a-41f4-4386-97ff-19120fe3f9e2" providerId="ADAL" clId="{16CF7384-1B5A-486E-929C-9777CB7AB8DA}" dt="2026-01-22T19:06:20.351" v="2179" actId="208"/>
          <ac:picMkLst>
            <pc:docMk/>
            <pc:sldMk cId="229933176" sldId="500"/>
            <ac:picMk id="5" creationId="{21E3772E-8B1F-99F8-BF3A-81051093A62E}"/>
          </ac:picMkLst>
        </pc:picChg>
      </pc:sldChg>
      <pc:sldChg chg="modSp new mod">
        <pc:chgData name="Ruotolo, Brenda L." userId="e452d42a-41f4-4386-97ff-19120fe3f9e2" providerId="ADAL" clId="{16CF7384-1B5A-486E-929C-9777CB7AB8DA}" dt="2026-01-22T20:07:50.022" v="3436" actId="255"/>
        <pc:sldMkLst>
          <pc:docMk/>
          <pc:sldMk cId="3993594748" sldId="501"/>
        </pc:sldMkLst>
        <pc:spChg chg="mod">
          <ac:chgData name="Ruotolo, Brenda L." userId="e452d42a-41f4-4386-97ff-19120fe3f9e2" providerId="ADAL" clId="{16CF7384-1B5A-486E-929C-9777CB7AB8DA}" dt="2026-01-22T18:06:32.382" v="541" actId="20577"/>
          <ac:spMkLst>
            <pc:docMk/>
            <pc:sldMk cId="3993594748" sldId="501"/>
            <ac:spMk id="2" creationId="{BDCE89FF-4A0F-81E0-9275-1B8B3F107F1F}"/>
          </ac:spMkLst>
        </pc:spChg>
        <pc:spChg chg="mod">
          <ac:chgData name="Ruotolo, Brenda L." userId="e452d42a-41f4-4386-97ff-19120fe3f9e2" providerId="ADAL" clId="{16CF7384-1B5A-486E-929C-9777CB7AB8DA}" dt="2026-01-22T20:07:50.022" v="3436" actId="255"/>
          <ac:spMkLst>
            <pc:docMk/>
            <pc:sldMk cId="3993594748" sldId="501"/>
            <ac:spMk id="3" creationId="{5F7FAA45-FFCB-DAE5-84A7-AECD3BE449D4}"/>
          </ac:spMkLst>
        </pc:spChg>
      </pc:sldChg>
      <pc:sldChg chg="addSp delSp modSp new mod">
        <pc:chgData name="Ruotolo, Brenda L." userId="e452d42a-41f4-4386-97ff-19120fe3f9e2" providerId="ADAL" clId="{16CF7384-1B5A-486E-929C-9777CB7AB8DA}" dt="2026-01-22T20:08:43.077" v="3446" actId="20577"/>
        <pc:sldMkLst>
          <pc:docMk/>
          <pc:sldMk cId="2060331271" sldId="502"/>
        </pc:sldMkLst>
        <pc:spChg chg="mod">
          <ac:chgData name="Ruotolo, Brenda L." userId="e452d42a-41f4-4386-97ff-19120fe3f9e2" providerId="ADAL" clId="{16CF7384-1B5A-486E-929C-9777CB7AB8DA}" dt="2026-01-22T19:11:58.334" v="2534" actId="26606"/>
          <ac:spMkLst>
            <pc:docMk/>
            <pc:sldMk cId="2060331271" sldId="502"/>
            <ac:spMk id="2" creationId="{A0CBA802-2080-DB7E-D3EB-62BABC6A68E0}"/>
          </ac:spMkLst>
        </pc:spChg>
        <pc:spChg chg="del mod">
          <ac:chgData name="Ruotolo, Brenda L." userId="e452d42a-41f4-4386-97ff-19120fe3f9e2" providerId="ADAL" clId="{16CF7384-1B5A-486E-929C-9777CB7AB8DA}" dt="2026-01-22T19:11:58.334" v="2534" actId="26606"/>
          <ac:spMkLst>
            <pc:docMk/>
            <pc:sldMk cId="2060331271" sldId="502"/>
            <ac:spMk id="3" creationId="{D4C32059-B8CC-32C5-8A03-256331C21F56}"/>
          </ac:spMkLst>
        </pc:spChg>
        <pc:graphicFrameChg chg="add modGraphic">
          <ac:chgData name="Ruotolo, Brenda L." userId="e452d42a-41f4-4386-97ff-19120fe3f9e2" providerId="ADAL" clId="{16CF7384-1B5A-486E-929C-9777CB7AB8DA}" dt="2026-01-22T20:08:43.077" v="3446" actId="20577"/>
          <ac:graphicFrameMkLst>
            <pc:docMk/>
            <pc:sldMk cId="2060331271" sldId="502"/>
            <ac:graphicFrameMk id="5" creationId="{36CC1F8F-EEFA-4E32-C19A-124D0779247B}"/>
          </ac:graphicFrameMkLst>
        </pc:graphicFrameChg>
      </pc:sldChg>
      <pc:sldChg chg="modSp new del mod">
        <pc:chgData name="Ruotolo, Brenda L." userId="e452d42a-41f4-4386-97ff-19120fe3f9e2" providerId="ADAL" clId="{16CF7384-1B5A-486E-929C-9777CB7AB8DA}" dt="2026-01-22T19:12:36.245" v="2535" actId="47"/>
        <pc:sldMkLst>
          <pc:docMk/>
          <pc:sldMk cId="806517391" sldId="503"/>
        </pc:sldMkLst>
        <pc:spChg chg="mod">
          <ac:chgData name="Ruotolo, Brenda L." userId="e452d42a-41f4-4386-97ff-19120fe3f9e2" providerId="ADAL" clId="{16CF7384-1B5A-486E-929C-9777CB7AB8DA}" dt="2026-01-22T19:06:42.226" v="2180" actId="21"/>
          <ac:spMkLst>
            <pc:docMk/>
            <pc:sldMk cId="806517391" sldId="503"/>
            <ac:spMk id="2" creationId="{516B5C03-94BC-42F2-1812-9E2163125B04}"/>
          </ac:spMkLst>
        </pc:spChg>
        <pc:spChg chg="mod">
          <ac:chgData name="Ruotolo, Brenda L." userId="e452d42a-41f4-4386-97ff-19120fe3f9e2" providerId="ADAL" clId="{16CF7384-1B5A-486E-929C-9777CB7AB8DA}" dt="2026-01-22T19:06:55.713" v="2216" actId="20577"/>
          <ac:spMkLst>
            <pc:docMk/>
            <pc:sldMk cId="806517391" sldId="503"/>
            <ac:spMk id="3" creationId="{32C2F1E8-BAEB-3727-EF6E-2F2657D65530}"/>
          </ac:spMkLst>
        </pc:spChg>
      </pc:sldChg>
      <pc:sldChg chg="modSp new del mod">
        <pc:chgData name="Ruotolo, Brenda L." userId="e452d42a-41f4-4386-97ff-19120fe3f9e2" providerId="ADAL" clId="{16CF7384-1B5A-486E-929C-9777CB7AB8DA}" dt="2026-01-22T19:07:01.249" v="2217" actId="47"/>
        <pc:sldMkLst>
          <pc:docMk/>
          <pc:sldMk cId="2612333965" sldId="504"/>
        </pc:sldMkLst>
        <pc:spChg chg="mod">
          <ac:chgData name="Ruotolo, Brenda L." userId="e452d42a-41f4-4386-97ff-19120fe3f9e2" providerId="ADAL" clId="{16CF7384-1B5A-486E-929C-9777CB7AB8DA}" dt="2026-01-22T18:07:31.617" v="607" actId="20577"/>
          <ac:spMkLst>
            <pc:docMk/>
            <pc:sldMk cId="2612333965" sldId="504"/>
            <ac:spMk id="2" creationId="{88703F2D-2907-0D47-B8EF-3888142A7F05}"/>
          </ac:spMkLst>
        </pc:spChg>
        <pc:spChg chg="mod">
          <ac:chgData name="Ruotolo, Brenda L." userId="e452d42a-41f4-4386-97ff-19120fe3f9e2" providerId="ADAL" clId="{16CF7384-1B5A-486E-929C-9777CB7AB8DA}" dt="2026-01-22T18:13:01.340" v="608"/>
          <ac:spMkLst>
            <pc:docMk/>
            <pc:sldMk cId="2612333965" sldId="504"/>
            <ac:spMk id="3" creationId="{1AE076A5-A5D3-E554-0547-65552A9C8A80}"/>
          </ac:spMkLst>
        </pc:spChg>
      </pc:sldChg>
      <pc:sldChg chg="addSp delSp modSp add mod modClrScheme chgLayout">
        <pc:chgData name="Ruotolo, Brenda L." userId="e452d42a-41f4-4386-97ff-19120fe3f9e2" providerId="ADAL" clId="{16CF7384-1B5A-486E-929C-9777CB7AB8DA}" dt="2026-01-22T18:31:49.933" v="945" actId="26606"/>
        <pc:sldMkLst>
          <pc:docMk/>
          <pc:sldMk cId="2060430437" sldId="505"/>
        </pc:sldMkLst>
        <pc:spChg chg="mod">
          <ac:chgData name="Ruotolo, Brenda L." userId="e452d42a-41f4-4386-97ff-19120fe3f9e2" providerId="ADAL" clId="{16CF7384-1B5A-486E-929C-9777CB7AB8DA}" dt="2026-01-22T18:31:49.933" v="945" actId="26606"/>
          <ac:spMkLst>
            <pc:docMk/>
            <pc:sldMk cId="2060430437" sldId="505"/>
            <ac:spMk id="2" creationId="{95CD2689-D0D8-9C2E-DA82-C4203F37C4B2}"/>
          </ac:spMkLst>
        </pc:spChg>
        <pc:spChg chg="del mod">
          <ac:chgData name="Ruotolo, Brenda L." userId="e452d42a-41f4-4386-97ff-19120fe3f9e2" providerId="ADAL" clId="{16CF7384-1B5A-486E-929C-9777CB7AB8DA}" dt="2026-01-22T18:31:49.933" v="945" actId="26606"/>
          <ac:spMkLst>
            <pc:docMk/>
            <pc:sldMk cId="2060430437" sldId="505"/>
            <ac:spMk id="3" creationId="{FAACF0B3-A79A-6FB7-28B7-9A8D2942F4D5}"/>
          </ac:spMkLst>
        </pc:spChg>
        <pc:spChg chg="add mod">
          <ac:chgData name="Ruotolo, Brenda L." userId="e452d42a-41f4-4386-97ff-19120fe3f9e2" providerId="ADAL" clId="{16CF7384-1B5A-486E-929C-9777CB7AB8DA}" dt="2026-01-22T18:31:49.933" v="945" actId="26606"/>
          <ac:spMkLst>
            <pc:docMk/>
            <pc:sldMk cId="2060430437" sldId="505"/>
            <ac:spMk id="9" creationId="{9FBC84D3-D4D4-47BA-66D5-972E4870B0A7}"/>
          </ac:spMkLst>
        </pc:spChg>
        <pc:graphicFrameChg chg="add mod">
          <ac:chgData name="Ruotolo, Brenda L." userId="e452d42a-41f4-4386-97ff-19120fe3f9e2" providerId="ADAL" clId="{16CF7384-1B5A-486E-929C-9777CB7AB8DA}" dt="2026-01-22T18:31:49.933" v="945" actId="26606"/>
          <ac:graphicFrameMkLst>
            <pc:docMk/>
            <pc:sldMk cId="2060430437" sldId="505"/>
            <ac:graphicFrameMk id="5" creationId="{75BCEC33-C01A-E8A4-DB27-B3371F4822DD}"/>
          </ac:graphicFrameMkLst>
        </pc:graphicFrameChg>
      </pc:sldChg>
      <pc:sldChg chg="modSp add del mod">
        <pc:chgData name="Ruotolo, Brenda L." userId="e452d42a-41f4-4386-97ff-19120fe3f9e2" providerId="ADAL" clId="{16CF7384-1B5A-486E-929C-9777CB7AB8DA}" dt="2026-01-22T18:16:40.194" v="706" actId="47"/>
        <pc:sldMkLst>
          <pc:docMk/>
          <pc:sldMk cId="499481602" sldId="506"/>
        </pc:sldMkLst>
        <pc:spChg chg="mod">
          <ac:chgData name="Ruotolo, Brenda L." userId="e452d42a-41f4-4386-97ff-19120fe3f9e2" providerId="ADAL" clId="{16CF7384-1B5A-486E-929C-9777CB7AB8DA}" dt="2026-01-22T18:16:29.180" v="703" actId="21"/>
          <ac:spMkLst>
            <pc:docMk/>
            <pc:sldMk cId="499481602" sldId="506"/>
            <ac:spMk id="3" creationId="{5670EC60-5AFD-66B9-3A22-A1959F001DBF}"/>
          </ac:spMkLst>
        </pc:spChg>
      </pc:sldChg>
      <pc:sldChg chg="addSp delSp modSp add mod">
        <pc:chgData name="Ruotolo, Brenda L." userId="e452d42a-41f4-4386-97ff-19120fe3f9e2" providerId="ADAL" clId="{16CF7384-1B5A-486E-929C-9777CB7AB8DA}" dt="2026-01-22T18:31:56.558" v="946" actId="26606"/>
        <pc:sldMkLst>
          <pc:docMk/>
          <pc:sldMk cId="141094731" sldId="507"/>
        </pc:sldMkLst>
        <pc:spChg chg="mod">
          <ac:chgData name="Ruotolo, Brenda L." userId="e452d42a-41f4-4386-97ff-19120fe3f9e2" providerId="ADAL" clId="{16CF7384-1B5A-486E-929C-9777CB7AB8DA}" dt="2026-01-22T18:31:56.558" v="946" actId="26606"/>
          <ac:spMkLst>
            <pc:docMk/>
            <pc:sldMk cId="141094731" sldId="507"/>
            <ac:spMk id="2" creationId="{6A32EB94-926F-9852-AE1F-C995EB5383E9}"/>
          </ac:spMkLst>
        </pc:spChg>
        <pc:spChg chg="del mod">
          <ac:chgData name="Ruotolo, Brenda L." userId="e452d42a-41f4-4386-97ff-19120fe3f9e2" providerId="ADAL" clId="{16CF7384-1B5A-486E-929C-9777CB7AB8DA}" dt="2026-01-22T18:31:56.558" v="946" actId="26606"/>
          <ac:spMkLst>
            <pc:docMk/>
            <pc:sldMk cId="141094731" sldId="507"/>
            <ac:spMk id="3" creationId="{C326AF8C-C879-45C0-A662-B177BBC28141}"/>
          </ac:spMkLst>
        </pc:spChg>
        <pc:graphicFrameChg chg="add">
          <ac:chgData name="Ruotolo, Brenda L." userId="e452d42a-41f4-4386-97ff-19120fe3f9e2" providerId="ADAL" clId="{16CF7384-1B5A-486E-929C-9777CB7AB8DA}" dt="2026-01-22T18:31:56.558" v="946" actId="26606"/>
          <ac:graphicFrameMkLst>
            <pc:docMk/>
            <pc:sldMk cId="141094731" sldId="507"/>
            <ac:graphicFrameMk id="5" creationId="{8223A39A-A0C1-3CF1-B4C2-85FFB1FCBEA0}"/>
          </ac:graphicFrameMkLst>
        </pc:graphicFrameChg>
      </pc:sldChg>
      <pc:sldChg chg="modSp add del mod">
        <pc:chgData name="Ruotolo, Brenda L." userId="e452d42a-41f4-4386-97ff-19120fe3f9e2" providerId="ADAL" clId="{16CF7384-1B5A-486E-929C-9777CB7AB8DA}" dt="2026-01-22T18:17:39.076" v="730" actId="47"/>
        <pc:sldMkLst>
          <pc:docMk/>
          <pc:sldMk cId="1594709157" sldId="508"/>
        </pc:sldMkLst>
        <pc:spChg chg="mod">
          <ac:chgData name="Ruotolo, Brenda L." userId="e452d42a-41f4-4386-97ff-19120fe3f9e2" providerId="ADAL" clId="{16CF7384-1B5A-486E-929C-9777CB7AB8DA}" dt="2026-01-22T18:17:11.770" v="711" actId="21"/>
          <ac:spMkLst>
            <pc:docMk/>
            <pc:sldMk cId="1594709157" sldId="508"/>
            <ac:spMk id="3" creationId="{D6DD6DD3-CFBC-CC75-EBEE-C17937C10291}"/>
          </ac:spMkLst>
        </pc:spChg>
      </pc:sldChg>
      <pc:sldChg chg="addSp delSp modSp add mod">
        <pc:chgData name="Ruotolo, Brenda L." userId="e452d42a-41f4-4386-97ff-19120fe3f9e2" providerId="ADAL" clId="{16CF7384-1B5A-486E-929C-9777CB7AB8DA}" dt="2026-01-22T18:33:55.664" v="954" actId="207"/>
        <pc:sldMkLst>
          <pc:docMk/>
          <pc:sldMk cId="350215873" sldId="509"/>
        </pc:sldMkLst>
        <pc:spChg chg="mod">
          <ac:chgData name="Ruotolo, Brenda L." userId="e452d42a-41f4-4386-97ff-19120fe3f9e2" providerId="ADAL" clId="{16CF7384-1B5A-486E-929C-9777CB7AB8DA}" dt="2026-01-22T18:32:05.409" v="947" actId="26606"/>
          <ac:spMkLst>
            <pc:docMk/>
            <pc:sldMk cId="350215873" sldId="509"/>
            <ac:spMk id="2" creationId="{9C10A6D0-60F3-65B7-D824-2F8CC9DD6257}"/>
          </ac:spMkLst>
        </pc:spChg>
        <pc:spChg chg="del mod">
          <ac:chgData name="Ruotolo, Brenda L." userId="e452d42a-41f4-4386-97ff-19120fe3f9e2" providerId="ADAL" clId="{16CF7384-1B5A-486E-929C-9777CB7AB8DA}" dt="2026-01-22T18:32:05.409" v="947" actId="26606"/>
          <ac:spMkLst>
            <pc:docMk/>
            <pc:sldMk cId="350215873" sldId="509"/>
            <ac:spMk id="3" creationId="{98C45491-5656-7673-E678-99513C9CCEF8}"/>
          </ac:spMkLst>
        </pc:spChg>
        <pc:graphicFrameChg chg="add modGraphic">
          <ac:chgData name="Ruotolo, Brenda L." userId="e452d42a-41f4-4386-97ff-19120fe3f9e2" providerId="ADAL" clId="{16CF7384-1B5A-486E-929C-9777CB7AB8DA}" dt="2026-01-22T18:33:55.664" v="954" actId="207"/>
          <ac:graphicFrameMkLst>
            <pc:docMk/>
            <pc:sldMk cId="350215873" sldId="509"/>
            <ac:graphicFrameMk id="5" creationId="{40B807D4-3F83-B1B5-17F6-EDCD8A3509EE}"/>
          </ac:graphicFrameMkLst>
        </pc:graphicFrameChg>
      </pc:sldChg>
      <pc:sldChg chg="modSp add del mod">
        <pc:chgData name="Ruotolo, Brenda L." userId="e452d42a-41f4-4386-97ff-19120fe3f9e2" providerId="ADAL" clId="{16CF7384-1B5A-486E-929C-9777CB7AB8DA}" dt="2026-01-22T18:18:57.638" v="741" actId="47"/>
        <pc:sldMkLst>
          <pc:docMk/>
          <pc:sldMk cId="1877751579" sldId="510"/>
        </pc:sldMkLst>
        <pc:spChg chg="mod">
          <ac:chgData name="Ruotolo, Brenda L." userId="e452d42a-41f4-4386-97ff-19120fe3f9e2" providerId="ADAL" clId="{16CF7384-1B5A-486E-929C-9777CB7AB8DA}" dt="2026-01-22T18:18:05.391" v="733" actId="21"/>
          <ac:spMkLst>
            <pc:docMk/>
            <pc:sldMk cId="1877751579" sldId="510"/>
            <ac:spMk id="3" creationId="{2F00C002-17BE-1C03-F62B-A9ACDCDFA3CC}"/>
          </ac:spMkLst>
        </pc:spChg>
      </pc:sldChg>
      <pc:sldChg chg="modSp add del mod">
        <pc:chgData name="Ruotolo, Brenda L." userId="e452d42a-41f4-4386-97ff-19120fe3f9e2" providerId="ADAL" clId="{16CF7384-1B5A-486E-929C-9777CB7AB8DA}" dt="2026-01-22T18:18:59.985" v="742" actId="47"/>
        <pc:sldMkLst>
          <pc:docMk/>
          <pc:sldMk cId="1074925606" sldId="511"/>
        </pc:sldMkLst>
        <pc:spChg chg="mod">
          <ac:chgData name="Ruotolo, Brenda L." userId="e452d42a-41f4-4386-97ff-19120fe3f9e2" providerId="ADAL" clId="{16CF7384-1B5A-486E-929C-9777CB7AB8DA}" dt="2026-01-22T18:18:38.618" v="737" actId="21"/>
          <ac:spMkLst>
            <pc:docMk/>
            <pc:sldMk cId="1074925606" sldId="511"/>
            <ac:spMk id="3" creationId="{D10EA49D-5369-77B2-2646-ED65BF623600}"/>
          </ac:spMkLst>
        </pc:spChg>
      </pc:sldChg>
      <pc:sldChg chg="modSp add mod">
        <pc:chgData name="Ruotolo, Brenda L." userId="e452d42a-41f4-4386-97ff-19120fe3f9e2" providerId="ADAL" clId="{16CF7384-1B5A-486E-929C-9777CB7AB8DA}" dt="2026-01-22T18:27:12.248" v="907" actId="20577"/>
        <pc:sldMkLst>
          <pc:docMk/>
          <pc:sldMk cId="2212771001" sldId="512"/>
        </pc:sldMkLst>
        <pc:spChg chg="mod">
          <ac:chgData name="Ruotolo, Brenda L." userId="e452d42a-41f4-4386-97ff-19120fe3f9e2" providerId="ADAL" clId="{16CF7384-1B5A-486E-929C-9777CB7AB8DA}" dt="2026-01-22T18:27:12.248" v="907" actId="20577"/>
          <ac:spMkLst>
            <pc:docMk/>
            <pc:sldMk cId="2212771001" sldId="512"/>
            <ac:spMk id="2" creationId="{519C9779-6941-B75F-0F6E-1AEFFB7A9602}"/>
          </ac:spMkLst>
        </pc:spChg>
        <pc:spChg chg="mod">
          <ac:chgData name="Ruotolo, Brenda L." userId="e452d42a-41f4-4386-97ff-19120fe3f9e2" providerId="ADAL" clId="{16CF7384-1B5A-486E-929C-9777CB7AB8DA}" dt="2026-01-22T18:20:02.990" v="750" actId="6549"/>
          <ac:spMkLst>
            <pc:docMk/>
            <pc:sldMk cId="2212771001" sldId="512"/>
            <ac:spMk id="3" creationId="{B3D9C2E7-8D41-CEA7-8039-AA096A557F22}"/>
          </ac:spMkLst>
        </pc:spChg>
      </pc:sldChg>
      <pc:sldChg chg="addSp delSp modSp add mod">
        <pc:chgData name="Ruotolo, Brenda L." userId="e452d42a-41f4-4386-97ff-19120fe3f9e2" providerId="ADAL" clId="{16CF7384-1B5A-486E-929C-9777CB7AB8DA}" dt="2026-01-22T18:33:14.421" v="952" actId="20577"/>
        <pc:sldMkLst>
          <pc:docMk/>
          <pc:sldMk cId="305057149" sldId="513"/>
        </pc:sldMkLst>
        <pc:spChg chg="mod">
          <ac:chgData name="Ruotolo, Brenda L." userId="e452d42a-41f4-4386-97ff-19120fe3f9e2" providerId="ADAL" clId="{16CF7384-1B5A-486E-929C-9777CB7AB8DA}" dt="2026-01-22T18:32:32.679" v="949" actId="26606"/>
          <ac:spMkLst>
            <pc:docMk/>
            <pc:sldMk cId="305057149" sldId="513"/>
            <ac:spMk id="2" creationId="{A90BA9DE-408D-F398-4E0F-544326C74B1C}"/>
          </ac:spMkLst>
        </pc:spChg>
        <pc:spChg chg="add del mod">
          <ac:chgData name="Ruotolo, Brenda L." userId="e452d42a-41f4-4386-97ff-19120fe3f9e2" providerId="ADAL" clId="{16CF7384-1B5A-486E-929C-9777CB7AB8DA}" dt="2026-01-22T18:33:14.421" v="952" actId="20577"/>
          <ac:spMkLst>
            <pc:docMk/>
            <pc:sldMk cId="305057149" sldId="513"/>
            <ac:spMk id="3" creationId="{9EA67879-5AB8-5C86-296D-B968FEE5DC76}"/>
          </ac:spMkLst>
        </pc:spChg>
        <pc:graphicFrameChg chg="add del">
          <ac:chgData name="Ruotolo, Brenda L." userId="e452d42a-41f4-4386-97ff-19120fe3f9e2" providerId="ADAL" clId="{16CF7384-1B5A-486E-929C-9777CB7AB8DA}" dt="2026-01-22T18:32:32.679" v="949" actId="26606"/>
          <ac:graphicFrameMkLst>
            <pc:docMk/>
            <pc:sldMk cId="305057149" sldId="513"/>
            <ac:graphicFrameMk id="5" creationId="{B1595029-3968-308B-8E78-A28FBA7BDC46}"/>
          </ac:graphicFrameMkLst>
        </pc:graphicFrameChg>
      </pc:sldChg>
      <pc:sldChg chg="modSp add del mod">
        <pc:chgData name="Ruotolo, Brenda L." userId="e452d42a-41f4-4386-97ff-19120fe3f9e2" providerId="ADAL" clId="{16CF7384-1B5A-486E-929C-9777CB7AB8DA}" dt="2026-01-22T18:21:04.019" v="760" actId="47"/>
        <pc:sldMkLst>
          <pc:docMk/>
          <pc:sldMk cId="3641352538" sldId="514"/>
        </pc:sldMkLst>
        <pc:spChg chg="mod">
          <ac:chgData name="Ruotolo, Brenda L." userId="e452d42a-41f4-4386-97ff-19120fe3f9e2" providerId="ADAL" clId="{16CF7384-1B5A-486E-929C-9777CB7AB8DA}" dt="2026-01-22T18:20:38.509" v="754" actId="21"/>
          <ac:spMkLst>
            <pc:docMk/>
            <pc:sldMk cId="3641352538" sldId="514"/>
            <ac:spMk id="3" creationId="{1199A29A-F65B-18C4-7EE0-61DA81973255}"/>
          </ac:spMkLst>
        </pc:spChg>
      </pc:sldChg>
      <pc:sldChg chg="addSp delSp modSp add mod">
        <pc:chgData name="Ruotolo, Brenda L." userId="e452d42a-41f4-4386-97ff-19120fe3f9e2" providerId="ADAL" clId="{16CF7384-1B5A-486E-929C-9777CB7AB8DA}" dt="2026-01-22T20:00:03.693" v="3162" actId="255"/>
        <pc:sldMkLst>
          <pc:docMk/>
          <pc:sldMk cId="1962881847" sldId="515"/>
        </pc:sldMkLst>
        <pc:spChg chg="mod">
          <ac:chgData name="Ruotolo, Brenda L." userId="e452d42a-41f4-4386-97ff-19120fe3f9e2" providerId="ADAL" clId="{16CF7384-1B5A-486E-929C-9777CB7AB8DA}" dt="2026-01-22T18:28:14.153" v="924" actId="26606"/>
          <ac:spMkLst>
            <pc:docMk/>
            <pc:sldMk cId="1962881847" sldId="515"/>
            <ac:spMk id="2" creationId="{34BCFC8B-071A-511F-D23F-0D3BC784D4BF}"/>
          </ac:spMkLst>
        </pc:spChg>
        <pc:spChg chg="del mod">
          <ac:chgData name="Ruotolo, Brenda L." userId="e452d42a-41f4-4386-97ff-19120fe3f9e2" providerId="ADAL" clId="{16CF7384-1B5A-486E-929C-9777CB7AB8DA}" dt="2026-01-22T18:28:14.153" v="924" actId="26606"/>
          <ac:spMkLst>
            <pc:docMk/>
            <pc:sldMk cId="1962881847" sldId="515"/>
            <ac:spMk id="3" creationId="{1338B8AE-42E7-FA31-2436-6A1399AEADCF}"/>
          </ac:spMkLst>
        </pc:spChg>
        <pc:graphicFrameChg chg="add mod">
          <ac:chgData name="Ruotolo, Brenda L." userId="e452d42a-41f4-4386-97ff-19120fe3f9e2" providerId="ADAL" clId="{16CF7384-1B5A-486E-929C-9777CB7AB8DA}" dt="2026-01-22T20:00:03.693" v="3162" actId="255"/>
          <ac:graphicFrameMkLst>
            <pc:docMk/>
            <pc:sldMk cId="1962881847" sldId="515"/>
            <ac:graphicFrameMk id="5" creationId="{25B4FD29-2E3D-64F5-FE51-E5AB62FC019C}"/>
          </ac:graphicFrameMkLst>
        </pc:graphicFrameChg>
      </pc:sldChg>
      <pc:sldChg chg="addSp delSp modSp add mod">
        <pc:chgData name="Ruotolo, Brenda L." userId="e452d42a-41f4-4386-97ff-19120fe3f9e2" providerId="ADAL" clId="{16CF7384-1B5A-486E-929C-9777CB7AB8DA}" dt="2026-01-22T20:02:20.255" v="3207" actId="12090"/>
        <pc:sldMkLst>
          <pc:docMk/>
          <pc:sldMk cId="2167150146" sldId="516"/>
        </pc:sldMkLst>
        <pc:spChg chg="mod">
          <ac:chgData name="Ruotolo, Brenda L." userId="e452d42a-41f4-4386-97ff-19120fe3f9e2" providerId="ADAL" clId="{16CF7384-1B5A-486E-929C-9777CB7AB8DA}" dt="2026-01-22T18:28:49.791" v="925" actId="26606"/>
          <ac:spMkLst>
            <pc:docMk/>
            <pc:sldMk cId="2167150146" sldId="516"/>
            <ac:spMk id="2" creationId="{E088F5F4-9C68-B3FD-929E-0564DB33A85F}"/>
          </ac:spMkLst>
        </pc:spChg>
        <pc:spChg chg="del mod">
          <ac:chgData name="Ruotolo, Brenda L." userId="e452d42a-41f4-4386-97ff-19120fe3f9e2" providerId="ADAL" clId="{16CF7384-1B5A-486E-929C-9777CB7AB8DA}" dt="2026-01-22T18:28:49.791" v="925" actId="26606"/>
          <ac:spMkLst>
            <pc:docMk/>
            <pc:sldMk cId="2167150146" sldId="516"/>
            <ac:spMk id="3" creationId="{C7CF04E6-5A9E-72B1-80C5-143E61B6F8B6}"/>
          </ac:spMkLst>
        </pc:spChg>
        <pc:graphicFrameChg chg="add mod modGraphic">
          <ac:chgData name="Ruotolo, Brenda L." userId="e452d42a-41f4-4386-97ff-19120fe3f9e2" providerId="ADAL" clId="{16CF7384-1B5A-486E-929C-9777CB7AB8DA}" dt="2026-01-22T20:02:20.255" v="3207" actId="12090"/>
          <ac:graphicFrameMkLst>
            <pc:docMk/>
            <pc:sldMk cId="2167150146" sldId="516"/>
            <ac:graphicFrameMk id="5" creationId="{FB1173D9-47A0-2B27-D99F-AE4978E9AB87}"/>
          </ac:graphicFrameMkLst>
        </pc:graphicFrameChg>
      </pc:sldChg>
      <pc:sldChg chg="modSp add del mod">
        <pc:chgData name="Ruotolo, Brenda L." userId="e452d42a-41f4-4386-97ff-19120fe3f9e2" providerId="ADAL" clId="{16CF7384-1B5A-486E-929C-9777CB7AB8DA}" dt="2026-01-22T18:23:46.096" v="792" actId="47"/>
        <pc:sldMkLst>
          <pc:docMk/>
          <pc:sldMk cId="190397980" sldId="517"/>
        </pc:sldMkLst>
        <pc:spChg chg="mod">
          <ac:chgData name="Ruotolo, Brenda L." userId="e452d42a-41f4-4386-97ff-19120fe3f9e2" providerId="ADAL" clId="{16CF7384-1B5A-486E-929C-9777CB7AB8DA}" dt="2026-01-22T18:23:13.088" v="780" actId="21"/>
          <ac:spMkLst>
            <pc:docMk/>
            <pc:sldMk cId="190397980" sldId="517"/>
            <ac:spMk id="3" creationId="{00DFF70E-7DA4-C1C9-0B58-6087DED365CF}"/>
          </ac:spMkLst>
        </pc:spChg>
      </pc:sldChg>
      <pc:sldChg chg="addSp delSp modSp add mod">
        <pc:chgData name="Ruotolo, Brenda L." userId="e452d42a-41f4-4386-97ff-19120fe3f9e2" providerId="ADAL" clId="{16CF7384-1B5A-486E-929C-9777CB7AB8DA}" dt="2026-01-22T20:04:24.167" v="3319" actId="20577"/>
        <pc:sldMkLst>
          <pc:docMk/>
          <pc:sldMk cId="1310542282" sldId="518"/>
        </pc:sldMkLst>
        <pc:spChg chg="mod">
          <ac:chgData name="Ruotolo, Brenda L." userId="e452d42a-41f4-4386-97ff-19120fe3f9e2" providerId="ADAL" clId="{16CF7384-1B5A-486E-929C-9777CB7AB8DA}" dt="2026-01-22T18:31:27.076" v="944" actId="26606"/>
          <ac:spMkLst>
            <pc:docMk/>
            <pc:sldMk cId="1310542282" sldId="518"/>
            <ac:spMk id="2" creationId="{DD3F5BCB-86BE-39FA-DC48-9E1BE6C2D950}"/>
          </ac:spMkLst>
        </pc:spChg>
        <pc:spChg chg="del mod">
          <ac:chgData name="Ruotolo, Brenda L." userId="e452d42a-41f4-4386-97ff-19120fe3f9e2" providerId="ADAL" clId="{16CF7384-1B5A-486E-929C-9777CB7AB8DA}" dt="2026-01-22T18:31:27.076" v="944" actId="26606"/>
          <ac:spMkLst>
            <pc:docMk/>
            <pc:sldMk cId="1310542282" sldId="518"/>
            <ac:spMk id="3" creationId="{7D05BE01-CB94-40E8-517D-744CA207E07E}"/>
          </ac:spMkLst>
        </pc:spChg>
        <pc:graphicFrameChg chg="add mod modGraphic">
          <ac:chgData name="Ruotolo, Brenda L." userId="e452d42a-41f4-4386-97ff-19120fe3f9e2" providerId="ADAL" clId="{16CF7384-1B5A-486E-929C-9777CB7AB8DA}" dt="2026-01-22T20:04:24.167" v="3319" actId="20577"/>
          <ac:graphicFrameMkLst>
            <pc:docMk/>
            <pc:sldMk cId="1310542282" sldId="518"/>
            <ac:graphicFrameMk id="5" creationId="{DB4F313C-D99C-3A32-26FD-1344F8B940CD}"/>
          </ac:graphicFrameMkLst>
        </pc:graphicFrameChg>
      </pc:sldChg>
      <pc:sldChg chg="addSp delSp modSp new mod ord modClrScheme modAnim chgLayout">
        <pc:chgData name="Ruotolo, Brenda L." userId="e452d42a-41f4-4386-97ff-19120fe3f9e2" providerId="ADAL" clId="{16CF7384-1B5A-486E-929C-9777CB7AB8DA}" dt="2026-01-22T19:01:54.758" v="1796" actId="12100"/>
        <pc:sldMkLst>
          <pc:docMk/>
          <pc:sldMk cId="2826557324" sldId="519"/>
        </pc:sldMkLst>
        <pc:spChg chg="del mod ord">
          <ac:chgData name="Ruotolo, Brenda L." userId="e452d42a-41f4-4386-97ff-19120fe3f9e2" providerId="ADAL" clId="{16CF7384-1B5A-486E-929C-9777CB7AB8DA}" dt="2026-01-22T18:44:34.028" v="1112" actId="700"/>
          <ac:spMkLst>
            <pc:docMk/>
            <pc:sldMk cId="2826557324" sldId="519"/>
            <ac:spMk id="2" creationId="{221FB6F8-45E4-E235-391D-A7ADCF2F252D}"/>
          </ac:spMkLst>
        </pc:spChg>
        <pc:spChg chg="del mod ord">
          <ac:chgData name="Ruotolo, Brenda L." userId="e452d42a-41f4-4386-97ff-19120fe3f9e2" providerId="ADAL" clId="{16CF7384-1B5A-486E-929C-9777CB7AB8DA}" dt="2026-01-22T18:44:34.028" v="1112" actId="700"/>
          <ac:spMkLst>
            <pc:docMk/>
            <pc:sldMk cId="2826557324" sldId="519"/>
            <ac:spMk id="3" creationId="{B1E81C2F-14CE-59CF-218A-F057A02D7C6F}"/>
          </ac:spMkLst>
        </pc:spChg>
        <pc:spChg chg="del">
          <ac:chgData name="Ruotolo, Brenda L." userId="e452d42a-41f4-4386-97ff-19120fe3f9e2" providerId="ADAL" clId="{16CF7384-1B5A-486E-929C-9777CB7AB8DA}" dt="2026-01-22T18:44:34.028" v="1112" actId="700"/>
          <ac:spMkLst>
            <pc:docMk/>
            <pc:sldMk cId="2826557324" sldId="519"/>
            <ac:spMk id="4" creationId="{2C0CBFCD-D92C-BF9C-1B2B-6DD8F5AB3D21}"/>
          </ac:spMkLst>
        </pc:spChg>
        <pc:spChg chg="add mod ord">
          <ac:chgData name="Ruotolo, Brenda L." userId="e452d42a-41f4-4386-97ff-19120fe3f9e2" providerId="ADAL" clId="{16CF7384-1B5A-486E-929C-9777CB7AB8DA}" dt="2026-01-22T18:58:03.115" v="1534" actId="20577"/>
          <ac:spMkLst>
            <pc:docMk/>
            <pc:sldMk cId="2826557324" sldId="519"/>
            <ac:spMk id="5" creationId="{32A23910-A09A-89F0-338A-778523BD02EF}"/>
          </ac:spMkLst>
        </pc:spChg>
        <pc:spChg chg="add del mod ord">
          <ac:chgData name="Ruotolo, Brenda L." userId="e452d42a-41f4-4386-97ff-19120fe3f9e2" providerId="ADAL" clId="{16CF7384-1B5A-486E-929C-9777CB7AB8DA}" dt="2026-01-22T18:53:48.853" v="1472" actId="26606"/>
          <ac:spMkLst>
            <pc:docMk/>
            <pc:sldMk cId="2826557324" sldId="519"/>
            <ac:spMk id="6" creationId="{D03EDBC9-6647-3FC4-AE1B-58C223F2C75A}"/>
          </ac:spMkLst>
        </pc:spChg>
        <pc:spChg chg="add mod">
          <ac:chgData name="Ruotolo, Brenda L." userId="e452d42a-41f4-4386-97ff-19120fe3f9e2" providerId="ADAL" clId="{16CF7384-1B5A-486E-929C-9777CB7AB8DA}" dt="2026-01-22T18:56:32.034" v="1516" actId="207"/>
          <ac:spMkLst>
            <pc:docMk/>
            <pc:sldMk cId="2826557324" sldId="519"/>
            <ac:spMk id="7" creationId="{0690394A-986A-A699-941B-13CE7B81F32B}"/>
          </ac:spMkLst>
        </pc:spChg>
        <pc:spChg chg="add mod">
          <ac:chgData name="Ruotolo, Brenda L." userId="e452d42a-41f4-4386-97ff-19120fe3f9e2" providerId="ADAL" clId="{16CF7384-1B5A-486E-929C-9777CB7AB8DA}" dt="2026-01-22T18:53:48.853" v="1472" actId="26606"/>
          <ac:spMkLst>
            <pc:docMk/>
            <pc:sldMk cId="2826557324" sldId="519"/>
            <ac:spMk id="12" creationId="{E93E8C94-4870-37A5-F8AD-4CAE570FFD5E}"/>
          </ac:spMkLst>
        </pc:spChg>
        <pc:graphicFrameChg chg="add mod">
          <ac:chgData name="Ruotolo, Brenda L." userId="e452d42a-41f4-4386-97ff-19120fe3f9e2" providerId="ADAL" clId="{16CF7384-1B5A-486E-929C-9777CB7AB8DA}" dt="2026-01-22T19:01:54.758" v="1796" actId="12100"/>
          <ac:graphicFrameMkLst>
            <pc:docMk/>
            <pc:sldMk cId="2826557324" sldId="519"/>
            <ac:graphicFrameMk id="8" creationId="{887727DF-F2AB-0178-57B7-4D771EF3E8B9}"/>
          </ac:graphicFrameMkLst>
        </pc:graphicFrameChg>
      </pc:sldChg>
      <pc:sldChg chg="modSp add del mod">
        <pc:chgData name="Ruotolo, Brenda L." userId="e452d42a-41f4-4386-97ff-19120fe3f9e2" providerId="ADAL" clId="{16CF7384-1B5A-486E-929C-9777CB7AB8DA}" dt="2026-01-22T18:25:07.180" v="812" actId="47"/>
        <pc:sldMkLst>
          <pc:docMk/>
          <pc:sldMk cId="2869333653" sldId="519"/>
        </pc:sldMkLst>
        <pc:spChg chg="mod">
          <ac:chgData name="Ruotolo, Brenda L." userId="e452d42a-41f4-4386-97ff-19120fe3f9e2" providerId="ADAL" clId="{16CF7384-1B5A-486E-929C-9777CB7AB8DA}" dt="2026-01-22T18:24:11.727" v="795" actId="21"/>
          <ac:spMkLst>
            <pc:docMk/>
            <pc:sldMk cId="2869333653" sldId="519"/>
            <ac:spMk id="3" creationId="{FEA1BAF8-DAA8-DFE0-F2BF-20A4D7863CDB}"/>
          </ac:spMkLst>
        </pc:spChg>
      </pc:sldChg>
      <pc:sldChg chg="modSp add del mod">
        <pc:chgData name="Ruotolo, Brenda L." userId="e452d42a-41f4-4386-97ff-19120fe3f9e2" providerId="ADAL" clId="{16CF7384-1B5A-486E-929C-9777CB7AB8DA}" dt="2026-01-22T18:25:09.005" v="813" actId="47"/>
        <pc:sldMkLst>
          <pc:docMk/>
          <pc:sldMk cId="1390082678" sldId="520"/>
        </pc:sldMkLst>
        <pc:spChg chg="mod">
          <ac:chgData name="Ruotolo, Brenda L." userId="e452d42a-41f4-4386-97ff-19120fe3f9e2" providerId="ADAL" clId="{16CF7384-1B5A-486E-929C-9777CB7AB8DA}" dt="2026-01-22T18:24:58.706" v="810" actId="21"/>
          <ac:spMkLst>
            <pc:docMk/>
            <pc:sldMk cId="1390082678" sldId="520"/>
            <ac:spMk id="6" creationId="{28CDB72C-3E58-1B53-5D30-AE4DE1451E67}"/>
          </ac:spMkLst>
        </pc:spChg>
      </pc:sldChg>
      <pc:sldChg chg="addSp delSp modSp new mod modClrScheme chgLayout">
        <pc:chgData name="Ruotolo, Brenda L." userId="e452d42a-41f4-4386-97ff-19120fe3f9e2" providerId="ADAL" clId="{16CF7384-1B5A-486E-929C-9777CB7AB8DA}" dt="2026-01-22T19:26:05.384" v="3031" actId="255"/>
        <pc:sldMkLst>
          <pc:docMk/>
          <pc:sldMk cId="2523158870" sldId="520"/>
        </pc:sldMkLst>
        <pc:spChg chg="mod">
          <ac:chgData name="Ruotolo, Brenda L." userId="e452d42a-41f4-4386-97ff-19120fe3f9e2" providerId="ADAL" clId="{16CF7384-1B5A-486E-929C-9777CB7AB8DA}" dt="2026-01-22T19:01:16.335" v="1794" actId="26606"/>
          <ac:spMkLst>
            <pc:docMk/>
            <pc:sldMk cId="2523158870" sldId="520"/>
            <ac:spMk id="2" creationId="{265CC52D-D0F8-9CA5-F9CE-64546537EBDC}"/>
          </ac:spMkLst>
        </pc:spChg>
        <pc:spChg chg="add del mod">
          <ac:chgData name="Ruotolo, Brenda L." userId="e452d42a-41f4-4386-97ff-19120fe3f9e2" providerId="ADAL" clId="{16CF7384-1B5A-486E-929C-9777CB7AB8DA}" dt="2026-01-22T19:01:16.335" v="1794" actId="26606"/>
          <ac:spMkLst>
            <pc:docMk/>
            <pc:sldMk cId="2523158870" sldId="520"/>
            <ac:spMk id="3" creationId="{481A4512-4CB2-BA25-FE4E-C51D463E3D8C}"/>
          </ac:spMkLst>
        </pc:spChg>
        <pc:spChg chg="add del mod">
          <ac:chgData name="Ruotolo, Brenda L." userId="e452d42a-41f4-4386-97ff-19120fe3f9e2" providerId="ADAL" clId="{16CF7384-1B5A-486E-929C-9777CB7AB8DA}" dt="2026-01-22T19:01:16.320" v="1793" actId="26606"/>
          <ac:spMkLst>
            <pc:docMk/>
            <pc:sldMk cId="2523158870" sldId="520"/>
            <ac:spMk id="9" creationId="{EE10D9B8-9D41-C69B-98F0-9FB88F91E046}"/>
          </ac:spMkLst>
        </pc:spChg>
        <pc:graphicFrameChg chg="add del mod">
          <ac:chgData name="Ruotolo, Brenda L." userId="e452d42a-41f4-4386-97ff-19120fe3f9e2" providerId="ADAL" clId="{16CF7384-1B5A-486E-929C-9777CB7AB8DA}" dt="2026-01-22T19:01:16.320" v="1793" actId="26606"/>
          <ac:graphicFrameMkLst>
            <pc:docMk/>
            <pc:sldMk cId="2523158870" sldId="520"/>
            <ac:graphicFrameMk id="5" creationId="{FC1823AA-D7F5-D773-9614-84C95803D977}"/>
          </ac:graphicFrameMkLst>
        </pc:graphicFrameChg>
        <pc:graphicFrameChg chg="add mod">
          <ac:chgData name="Ruotolo, Brenda L." userId="e452d42a-41f4-4386-97ff-19120fe3f9e2" providerId="ADAL" clId="{16CF7384-1B5A-486E-929C-9777CB7AB8DA}" dt="2026-01-22T19:26:05.384" v="3031" actId="255"/>
          <ac:graphicFrameMkLst>
            <pc:docMk/>
            <pc:sldMk cId="2523158870" sldId="520"/>
            <ac:graphicFrameMk id="11" creationId="{4A54872C-0182-1F7D-B499-96EB3C5034AC}"/>
          </ac:graphicFrameMkLst>
        </pc:graphicFrameChg>
      </pc:sldChg>
      <pc:sldChg chg="addSp new mod">
        <pc:chgData name="Ruotolo, Brenda L." userId="e452d42a-41f4-4386-97ff-19120fe3f9e2" providerId="ADAL" clId="{16CF7384-1B5A-486E-929C-9777CB7AB8DA}" dt="2026-01-22T18:47:35.118" v="1119" actId="22"/>
        <pc:sldMkLst>
          <pc:docMk/>
          <pc:sldMk cId="1985506366" sldId="521"/>
        </pc:sldMkLst>
        <pc:picChg chg="add">
          <ac:chgData name="Ruotolo, Brenda L." userId="e452d42a-41f4-4386-97ff-19120fe3f9e2" providerId="ADAL" clId="{16CF7384-1B5A-486E-929C-9777CB7AB8DA}" dt="2026-01-22T18:47:35.118" v="1119" actId="22"/>
          <ac:picMkLst>
            <pc:docMk/>
            <pc:sldMk cId="1985506366" sldId="521"/>
            <ac:picMk id="3" creationId="{E8757549-9CC3-87F9-5F56-2810917E438D}"/>
          </ac:picMkLst>
        </pc:picChg>
      </pc:sldChg>
      <pc:sldChg chg="modSp add del mod">
        <pc:chgData name="Ruotolo, Brenda L." userId="e452d42a-41f4-4386-97ff-19120fe3f9e2" providerId="ADAL" clId="{16CF7384-1B5A-486E-929C-9777CB7AB8DA}" dt="2026-01-22T18:25:31.698" v="815" actId="47"/>
        <pc:sldMkLst>
          <pc:docMk/>
          <pc:sldMk cId="2154040378" sldId="521"/>
        </pc:sldMkLst>
        <pc:spChg chg="mod">
          <ac:chgData name="Ruotolo, Brenda L." userId="e452d42a-41f4-4386-97ff-19120fe3f9e2" providerId="ADAL" clId="{16CF7384-1B5A-486E-929C-9777CB7AB8DA}" dt="2026-01-22T18:25:19.956" v="814" actId="255"/>
          <ac:spMkLst>
            <pc:docMk/>
            <pc:sldMk cId="2154040378" sldId="521"/>
            <ac:spMk id="3" creationId="{E73F9193-9F0E-97C7-E6C6-5934D6BD8688}"/>
          </ac:spMkLst>
        </pc:spChg>
      </pc:sldChg>
      <pc:sldChg chg="addSp modSp new mod">
        <pc:chgData name="Ruotolo, Brenda L." userId="e452d42a-41f4-4386-97ff-19120fe3f9e2" providerId="ADAL" clId="{16CF7384-1B5A-486E-929C-9777CB7AB8DA}" dt="2026-01-22T18:49:43.660" v="1125" actId="208"/>
        <pc:sldMkLst>
          <pc:docMk/>
          <pc:sldMk cId="1762545076" sldId="522"/>
        </pc:sldMkLst>
        <pc:picChg chg="add mod">
          <ac:chgData name="Ruotolo, Brenda L." userId="e452d42a-41f4-4386-97ff-19120fe3f9e2" providerId="ADAL" clId="{16CF7384-1B5A-486E-929C-9777CB7AB8DA}" dt="2026-01-22T18:49:43.660" v="1125" actId="208"/>
          <ac:picMkLst>
            <pc:docMk/>
            <pc:sldMk cId="1762545076" sldId="522"/>
            <ac:picMk id="3" creationId="{7470DA50-6734-DA90-E383-404289579683}"/>
          </ac:picMkLst>
        </pc:picChg>
      </pc:sldChg>
      <pc:sldChg chg="addSp modSp new mod ord">
        <pc:chgData name="Ruotolo, Brenda L." userId="e452d42a-41f4-4386-97ff-19120fe3f9e2" providerId="ADAL" clId="{16CF7384-1B5A-486E-929C-9777CB7AB8DA}" dt="2026-01-22T18:50:43.186" v="1133" actId="1076"/>
        <pc:sldMkLst>
          <pc:docMk/>
          <pc:sldMk cId="3587139657" sldId="523"/>
        </pc:sldMkLst>
        <pc:picChg chg="add mod">
          <ac:chgData name="Ruotolo, Brenda L." userId="e452d42a-41f4-4386-97ff-19120fe3f9e2" providerId="ADAL" clId="{16CF7384-1B5A-486E-929C-9777CB7AB8DA}" dt="2026-01-22T18:50:43.186" v="1133" actId="1076"/>
          <ac:picMkLst>
            <pc:docMk/>
            <pc:sldMk cId="3587139657" sldId="523"/>
            <ac:picMk id="3" creationId="{847C7630-9A03-C0AF-0714-D561FD408FCE}"/>
          </ac:picMkLst>
        </pc:picChg>
      </pc:sldChg>
    </pc:docChg>
  </pc:docChgLst>
</pc:chgInfo>
</file>

<file path=ppt/diagrams/_rels/data1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6" Type="http://schemas.openxmlformats.org/officeDocument/2006/relationships/image" Target="../media/image17.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ata12.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hyperlink" Target="https://research.columbia.edu/irb" TargetMode="Externa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 Id="rId9" Type="http://schemas.openxmlformats.org/officeDocument/2006/relationships/image" Target="../media/image29.svg"/></Relationships>
</file>

<file path=ppt/diagrams/_rels/data13.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33.svg"/><Relationship Id="rId7" Type="http://schemas.openxmlformats.org/officeDocument/2006/relationships/image" Target="../media/image37.svg"/><Relationship Id="rId2" Type="http://schemas.openxmlformats.org/officeDocument/2006/relationships/image" Target="../media/image32.png"/><Relationship Id="rId1" Type="http://schemas.openxmlformats.org/officeDocument/2006/relationships/hyperlink" Target="https://research.columbia.edu/sites/research.columbia.edu/files/content/HRPO/Newsletters/20250925_Newsletter%2317_updated%20clean_1.16.2026_clean.pdf" TargetMode="External"/><Relationship Id="rId6" Type="http://schemas.openxmlformats.org/officeDocument/2006/relationships/image" Target="../media/image36.png"/><Relationship Id="rId11" Type="http://schemas.openxmlformats.org/officeDocument/2006/relationships/image" Target="../media/image41.svg"/><Relationship Id="rId5" Type="http://schemas.openxmlformats.org/officeDocument/2006/relationships/image" Target="../media/image35.svg"/><Relationship Id="rId10" Type="http://schemas.openxmlformats.org/officeDocument/2006/relationships/image" Target="../media/image40.png"/><Relationship Id="rId4" Type="http://schemas.openxmlformats.org/officeDocument/2006/relationships/image" Target="../media/image34.png"/><Relationship Id="rId9" Type="http://schemas.openxmlformats.org/officeDocument/2006/relationships/image" Target="../media/image39.svg"/></Relationships>
</file>

<file path=ppt/diagrams/_rels/data14.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rawing1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6" Type="http://schemas.openxmlformats.org/officeDocument/2006/relationships/image" Target="../media/image17.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rawing12.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 Id="rId9" Type="http://schemas.openxmlformats.org/officeDocument/2006/relationships/hyperlink" Target="https://research.columbia.edu/irb" TargetMode="External"/></Relationships>
</file>

<file path=ppt/diagrams/_rels/drawing13.xml.rels><?xml version="1.0" encoding="UTF-8" standalone="yes"?>
<Relationships xmlns="http://schemas.openxmlformats.org/package/2006/relationships"><Relationship Id="rId8" Type="http://schemas.openxmlformats.org/officeDocument/2006/relationships/image" Target="../media/image39.svg"/><Relationship Id="rId3" Type="http://schemas.openxmlformats.org/officeDocument/2006/relationships/image" Target="../media/image34.png"/><Relationship Id="rId7" Type="http://schemas.openxmlformats.org/officeDocument/2006/relationships/image" Target="../media/image38.pn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7.svg"/><Relationship Id="rId11" Type="http://schemas.openxmlformats.org/officeDocument/2006/relationships/hyperlink" Target="https://research.columbia.edu/sites/research.columbia.edu/files/content/HRPO/Newsletters/20250925_Newsletter%2317_updated%20clean_1.16.2026_clean.pdf" TargetMode="External"/><Relationship Id="rId5" Type="http://schemas.openxmlformats.org/officeDocument/2006/relationships/image" Target="../media/image36.png"/><Relationship Id="rId10" Type="http://schemas.openxmlformats.org/officeDocument/2006/relationships/image" Target="../media/image41.svg"/><Relationship Id="rId4" Type="http://schemas.openxmlformats.org/officeDocument/2006/relationships/image" Target="../media/image35.svg"/><Relationship Id="rId9" Type="http://schemas.openxmlformats.org/officeDocument/2006/relationships/image" Target="../media/image40.png"/></Relationships>
</file>

<file path=ppt/diagrams/_rels/drawing14.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0D26A8-7277-4270-BF39-4E55B41D0683}"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39F7E9A0-9497-4A52-A75F-8C6CAA220AE3}">
      <dgm:prSet/>
      <dgm:spPr/>
      <dgm:t>
        <a:bodyPr/>
        <a:lstStyle/>
        <a:p>
          <a:r>
            <a:rPr lang="en-US" dirty="0"/>
            <a:t>HRPO/IRB SOP changes - imminent</a:t>
          </a:r>
        </a:p>
      </dgm:t>
    </dgm:pt>
    <dgm:pt modelId="{27DECBA9-31DC-40BD-AFBF-04D7EE564655}" type="parTrans" cxnId="{989124F4-0395-4238-8D93-E3050B8B70A3}">
      <dgm:prSet/>
      <dgm:spPr/>
      <dgm:t>
        <a:bodyPr/>
        <a:lstStyle/>
        <a:p>
          <a:endParaRPr lang="en-US"/>
        </a:p>
      </dgm:t>
    </dgm:pt>
    <dgm:pt modelId="{676EC9A2-F283-4C00-8CC9-73EB05A48406}" type="sibTrans" cxnId="{989124F4-0395-4238-8D93-E3050B8B70A3}">
      <dgm:prSet/>
      <dgm:spPr/>
      <dgm:t>
        <a:bodyPr/>
        <a:lstStyle/>
        <a:p>
          <a:endParaRPr lang="en-US"/>
        </a:p>
      </dgm:t>
    </dgm:pt>
    <dgm:pt modelId="{572C82E4-34B5-4EC3-BB5C-9054EB0C12D8}">
      <dgm:prSet/>
      <dgm:spPr/>
      <dgm:t>
        <a:bodyPr/>
        <a:lstStyle/>
        <a:p>
          <a:r>
            <a:rPr lang="en-US"/>
            <a:t>Policies – new and soon-to-be-released</a:t>
          </a:r>
        </a:p>
      </dgm:t>
    </dgm:pt>
    <dgm:pt modelId="{C4765262-55C8-48C6-A2E9-1823B034A054}" type="parTrans" cxnId="{BE03371E-A1E1-4C71-945F-AF9C65C6FE36}">
      <dgm:prSet/>
      <dgm:spPr/>
      <dgm:t>
        <a:bodyPr/>
        <a:lstStyle/>
        <a:p>
          <a:endParaRPr lang="en-US"/>
        </a:p>
      </dgm:t>
    </dgm:pt>
    <dgm:pt modelId="{4C3C8932-7B2D-4CBF-A589-29D277664965}" type="sibTrans" cxnId="{BE03371E-A1E1-4C71-945F-AF9C65C6FE36}">
      <dgm:prSet/>
      <dgm:spPr/>
      <dgm:t>
        <a:bodyPr/>
        <a:lstStyle/>
        <a:p>
          <a:endParaRPr lang="en-US"/>
        </a:p>
      </dgm:t>
    </dgm:pt>
    <dgm:pt modelId="{8A93C148-331A-4AAF-8757-02104EAAC931}">
      <dgm:prSet/>
      <dgm:spPr/>
      <dgm:t>
        <a:bodyPr/>
        <a:lstStyle/>
        <a:p>
          <a:r>
            <a:rPr lang="en-US"/>
            <a:t>Reaccreditation status</a:t>
          </a:r>
        </a:p>
      </dgm:t>
    </dgm:pt>
    <dgm:pt modelId="{8B89D44B-B679-4E36-9F74-53A9D137A75C}" type="parTrans" cxnId="{EDA77099-1F92-484D-B92A-31DF47D56F1B}">
      <dgm:prSet/>
      <dgm:spPr/>
      <dgm:t>
        <a:bodyPr/>
        <a:lstStyle/>
        <a:p>
          <a:endParaRPr lang="en-US"/>
        </a:p>
      </dgm:t>
    </dgm:pt>
    <dgm:pt modelId="{F5B21E82-59EC-41D0-BDDA-AA49BDD796D0}" type="sibTrans" cxnId="{EDA77099-1F92-484D-B92A-31DF47D56F1B}">
      <dgm:prSet/>
      <dgm:spPr/>
      <dgm:t>
        <a:bodyPr/>
        <a:lstStyle/>
        <a:p>
          <a:endParaRPr lang="en-US"/>
        </a:p>
      </dgm:t>
    </dgm:pt>
    <dgm:pt modelId="{973284DD-CC77-46F4-87A2-CAD04032B8ED}">
      <dgm:prSet/>
      <dgm:spPr/>
      <dgm:t>
        <a:bodyPr/>
        <a:lstStyle/>
        <a:p>
          <a:r>
            <a:rPr lang="en-US"/>
            <a:t>Change in reportable income including for study compensation</a:t>
          </a:r>
        </a:p>
      </dgm:t>
    </dgm:pt>
    <dgm:pt modelId="{DB2D2647-0CB2-407A-997E-4204CBC3C112}" type="parTrans" cxnId="{C1664DF8-ABFC-4741-8D89-E5B8ECD0C7EA}">
      <dgm:prSet/>
      <dgm:spPr/>
      <dgm:t>
        <a:bodyPr/>
        <a:lstStyle/>
        <a:p>
          <a:endParaRPr lang="en-US"/>
        </a:p>
      </dgm:t>
    </dgm:pt>
    <dgm:pt modelId="{48F23E1E-E8C2-4F44-971A-95B185D7005E}" type="sibTrans" cxnId="{C1664DF8-ABFC-4741-8D89-E5B8ECD0C7EA}">
      <dgm:prSet/>
      <dgm:spPr/>
      <dgm:t>
        <a:bodyPr/>
        <a:lstStyle/>
        <a:p>
          <a:endParaRPr lang="en-US"/>
        </a:p>
      </dgm:t>
    </dgm:pt>
    <dgm:pt modelId="{5D8BAF33-BC2D-4BFD-964C-A690BA178433}">
      <dgm:prSet/>
      <dgm:spPr/>
      <dgm:t>
        <a:bodyPr/>
        <a:lstStyle/>
        <a:p>
          <a:r>
            <a:rPr lang="en-US"/>
            <a:t>Website updates</a:t>
          </a:r>
        </a:p>
      </dgm:t>
    </dgm:pt>
    <dgm:pt modelId="{23A635CD-DC01-43CB-ADC2-3FDE46C3A961}" type="parTrans" cxnId="{F1EA383D-21DB-420E-BBC2-45B2A9E31EDB}">
      <dgm:prSet/>
      <dgm:spPr/>
      <dgm:t>
        <a:bodyPr/>
        <a:lstStyle/>
        <a:p>
          <a:endParaRPr lang="en-US"/>
        </a:p>
      </dgm:t>
    </dgm:pt>
    <dgm:pt modelId="{B0551338-8D8B-4156-B255-2F0C7D561D0B}" type="sibTrans" cxnId="{F1EA383D-21DB-420E-BBC2-45B2A9E31EDB}">
      <dgm:prSet/>
      <dgm:spPr/>
      <dgm:t>
        <a:bodyPr/>
        <a:lstStyle/>
        <a:p>
          <a:endParaRPr lang="en-US"/>
        </a:p>
      </dgm:t>
    </dgm:pt>
    <dgm:pt modelId="{32391BF5-0DE2-4434-8C1B-C493502ADF98}">
      <dgm:prSet/>
      <dgm:spPr/>
      <dgm:t>
        <a:bodyPr/>
        <a:lstStyle/>
        <a:p>
          <a:r>
            <a:rPr lang="en-US"/>
            <a:t>New services provided: Weekly Walk-in Consultations &amp; Topic Experts</a:t>
          </a:r>
        </a:p>
      </dgm:t>
    </dgm:pt>
    <dgm:pt modelId="{5F54FDD1-4705-4D98-AD77-19DFA1C65372}" type="parTrans" cxnId="{D2C7B9AF-6047-407D-A5DA-A99FAF2E0915}">
      <dgm:prSet/>
      <dgm:spPr/>
      <dgm:t>
        <a:bodyPr/>
        <a:lstStyle/>
        <a:p>
          <a:endParaRPr lang="en-US"/>
        </a:p>
      </dgm:t>
    </dgm:pt>
    <dgm:pt modelId="{C49E9E6B-9BCF-4AC9-B0A2-4C0D310D81D6}" type="sibTrans" cxnId="{D2C7B9AF-6047-407D-A5DA-A99FAF2E0915}">
      <dgm:prSet/>
      <dgm:spPr/>
      <dgm:t>
        <a:bodyPr/>
        <a:lstStyle/>
        <a:p>
          <a:endParaRPr lang="en-US"/>
        </a:p>
      </dgm:t>
    </dgm:pt>
    <dgm:pt modelId="{214936C9-1FDD-4112-806C-B8B51DA28056}">
      <dgm:prSet/>
      <dgm:spPr/>
      <dgm:t>
        <a:bodyPr/>
        <a:lstStyle/>
        <a:p>
          <a:r>
            <a:rPr lang="en-US"/>
            <a:t>Recent Rascal changes </a:t>
          </a:r>
        </a:p>
      </dgm:t>
    </dgm:pt>
    <dgm:pt modelId="{6BD5D361-B2DD-4AF6-9D27-579D20638D88}" type="parTrans" cxnId="{BDD5278E-0097-491D-AEE0-6A11D0C2629D}">
      <dgm:prSet/>
      <dgm:spPr/>
      <dgm:t>
        <a:bodyPr/>
        <a:lstStyle/>
        <a:p>
          <a:endParaRPr lang="en-US"/>
        </a:p>
      </dgm:t>
    </dgm:pt>
    <dgm:pt modelId="{AD20ECCE-AE4B-4D90-9CB7-BC83EAF11F16}" type="sibTrans" cxnId="{BDD5278E-0097-491D-AEE0-6A11D0C2629D}">
      <dgm:prSet/>
      <dgm:spPr/>
      <dgm:t>
        <a:bodyPr/>
        <a:lstStyle/>
        <a:p>
          <a:endParaRPr lang="en-US"/>
        </a:p>
      </dgm:t>
    </dgm:pt>
    <dgm:pt modelId="{0776C845-7D53-4A27-9DD5-AB4402E398FF}">
      <dgm:prSet/>
      <dgm:spPr/>
      <dgm:t>
        <a:bodyPr/>
        <a:lstStyle/>
        <a:p>
          <a:r>
            <a:rPr lang="en-US"/>
            <a:t>Upcoming Rascal changes</a:t>
          </a:r>
        </a:p>
      </dgm:t>
    </dgm:pt>
    <dgm:pt modelId="{46F296D4-D832-4325-8EAC-C42A8B3CA1C5}" type="parTrans" cxnId="{2C83A7D8-41F6-432E-BA16-6E7EA63E9BA9}">
      <dgm:prSet/>
      <dgm:spPr/>
      <dgm:t>
        <a:bodyPr/>
        <a:lstStyle/>
        <a:p>
          <a:endParaRPr lang="en-US"/>
        </a:p>
      </dgm:t>
    </dgm:pt>
    <dgm:pt modelId="{7FEF1E55-4952-475E-95DA-6426E0CF8FA6}" type="sibTrans" cxnId="{2C83A7D8-41F6-432E-BA16-6E7EA63E9BA9}">
      <dgm:prSet/>
      <dgm:spPr/>
      <dgm:t>
        <a:bodyPr/>
        <a:lstStyle/>
        <a:p>
          <a:endParaRPr lang="en-US"/>
        </a:p>
      </dgm:t>
    </dgm:pt>
    <dgm:pt modelId="{B1D10D04-AB00-4E1F-8BD0-742EA526B6D6}" type="pres">
      <dgm:prSet presAssocID="{280D26A8-7277-4270-BF39-4E55B41D0683}" presName="vert0" presStyleCnt="0">
        <dgm:presLayoutVars>
          <dgm:dir/>
          <dgm:animOne val="branch"/>
          <dgm:animLvl val="lvl"/>
        </dgm:presLayoutVars>
      </dgm:prSet>
      <dgm:spPr/>
    </dgm:pt>
    <dgm:pt modelId="{84F0ED3E-7BA4-488F-B4A8-98F00B653855}" type="pres">
      <dgm:prSet presAssocID="{39F7E9A0-9497-4A52-A75F-8C6CAA220AE3}" presName="thickLine" presStyleLbl="alignNode1" presStyleIdx="0" presStyleCnt="8"/>
      <dgm:spPr/>
    </dgm:pt>
    <dgm:pt modelId="{38B8AC41-942B-40A1-8087-9823263F14C5}" type="pres">
      <dgm:prSet presAssocID="{39F7E9A0-9497-4A52-A75F-8C6CAA220AE3}" presName="horz1" presStyleCnt="0"/>
      <dgm:spPr/>
    </dgm:pt>
    <dgm:pt modelId="{803421CE-6895-4839-8E41-A2AF131ACE46}" type="pres">
      <dgm:prSet presAssocID="{39F7E9A0-9497-4A52-A75F-8C6CAA220AE3}" presName="tx1" presStyleLbl="revTx" presStyleIdx="0" presStyleCnt="8"/>
      <dgm:spPr/>
    </dgm:pt>
    <dgm:pt modelId="{27E6C990-4B94-4673-A2C0-D11227ED1EF1}" type="pres">
      <dgm:prSet presAssocID="{39F7E9A0-9497-4A52-A75F-8C6CAA220AE3}" presName="vert1" presStyleCnt="0"/>
      <dgm:spPr/>
    </dgm:pt>
    <dgm:pt modelId="{C849AE41-B222-4B37-A671-8F83D317A05D}" type="pres">
      <dgm:prSet presAssocID="{572C82E4-34B5-4EC3-BB5C-9054EB0C12D8}" presName="thickLine" presStyleLbl="alignNode1" presStyleIdx="1" presStyleCnt="8"/>
      <dgm:spPr/>
    </dgm:pt>
    <dgm:pt modelId="{A3EACB2C-A749-4B2A-9BE9-E206B6A530EA}" type="pres">
      <dgm:prSet presAssocID="{572C82E4-34B5-4EC3-BB5C-9054EB0C12D8}" presName="horz1" presStyleCnt="0"/>
      <dgm:spPr/>
    </dgm:pt>
    <dgm:pt modelId="{B4665E1E-5A79-49ED-B760-F1200542BCCF}" type="pres">
      <dgm:prSet presAssocID="{572C82E4-34B5-4EC3-BB5C-9054EB0C12D8}" presName="tx1" presStyleLbl="revTx" presStyleIdx="1" presStyleCnt="8"/>
      <dgm:spPr/>
    </dgm:pt>
    <dgm:pt modelId="{86EB4CE5-BE1D-4150-850B-22ABCFE44BFA}" type="pres">
      <dgm:prSet presAssocID="{572C82E4-34B5-4EC3-BB5C-9054EB0C12D8}" presName="vert1" presStyleCnt="0"/>
      <dgm:spPr/>
    </dgm:pt>
    <dgm:pt modelId="{330C1EC5-5EF2-4E56-85C9-ED42470CA3BE}" type="pres">
      <dgm:prSet presAssocID="{8A93C148-331A-4AAF-8757-02104EAAC931}" presName="thickLine" presStyleLbl="alignNode1" presStyleIdx="2" presStyleCnt="8"/>
      <dgm:spPr/>
    </dgm:pt>
    <dgm:pt modelId="{16014C10-FC7F-46F4-BA9C-88922336E590}" type="pres">
      <dgm:prSet presAssocID="{8A93C148-331A-4AAF-8757-02104EAAC931}" presName="horz1" presStyleCnt="0"/>
      <dgm:spPr/>
    </dgm:pt>
    <dgm:pt modelId="{1C69ED33-FEA4-4A00-9E85-FBCDF0B2BDB0}" type="pres">
      <dgm:prSet presAssocID="{8A93C148-331A-4AAF-8757-02104EAAC931}" presName="tx1" presStyleLbl="revTx" presStyleIdx="2" presStyleCnt="8"/>
      <dgm:spPr/>
    </dgm:pt>
    <dgm:pt modelId="{B068FD94-48C1-4DCD-B246-541A2165D116}" type="pres">
      <dgm:prSet presAssocID="{8A93C148-331A-4AAF-8757-02104EAAC931}" presName="vert1" presStyleCnt="0"/>
      <dgm:spPr/>
    </dgm:pt>
    <dgm:pt modelId="{0C7920DA-91FE-4CD2-8A3D-E9D0F64B61EB}" type="pres">
      <dgm:prSet presAssocID="{973284DD-CC77-46F4-87A2-CAD04032B8ED}" presName="thickLine" presStyleLbl="alignNode1" presStyleIdx="3" presStyleCnt="8"/>
      <dgm:spPr/>
    </dgm:pt>
    <dgm:pt modelId="{F3150DCC-F42A-4D89-92A7-64D7198BE54D}" type="pres">
      <dgm:prSet presAssocID="{973284DD-CC77-46F4-87A2-CAD04032B8ED}" presName="horz1" presStyleCnt="0"/>
      <dgm:spPr/>
    </dgm:pt>
    <dgm:pt modelId="{730D0F49-66BC-4A2B-A7E8-7B175B16C382}" type="pres">
      <dgm:prSet presAssocID="{973284DD-CC77-46F4-87A2-CAD04032B8ED}" presName="tx1" presStyleLbl="revTx" presStyleIdx="3" presStyleCnt="8"/>
      <dgm:spPr/>
    </dgm:pt>
    <dgm:pt modelId="{DF8AADFD-DC47-4C6C-B300-AB7B927135E7}" type="pres">
      <dgm:prSet presAssocID="{973284DD-CC77-46F4-87A2-CAD04032B8ED}" presName="vert1" presStyleCnt="0"/>
      <dgm:spPr/>
    </dgm:pt>
    <dgm:pt modelId="{5C1BFAF3-7D08-49F9-A242-9414E702CCCA}" type="pres">
      <dgm:prSet presAssocID="{5D8BAF33-BC2D-4BFD-964C-A690BA178433}" presName="thickLine" presStyleLbl="alignNode1" presStyleIdx="4" presStyleCnt="8"/>
      <dgm:spPr/>
    </dgm:pt>
    <dgm:pt modelId="{A22A7963-3F21-4B74-A463-19A2F746057F}" type="pres">
      <dgm:prSet presAssocID="{5D8BAF33-BC2D-4BFD-964C-A690BA178433}" presName="horz1" presStyleCnt="0"/>
      <dgm:spPr/>
    </dgm:pt>
    <dgm:pt modelId="{3A3F9481-32BB-4294-87A6-31BD94D5D7DE}" type="pres">
      <dgm:prSet presAssocID="{5D8BAF33-BC2D-4BFD-964C-A690BA178433}" presName="tx1" presStyleLbl="revTx" presStyleIdx="4" presStyleCnt="8"/>
      <dgm:spPr/>
    </dgm:pt>
    <dgm:pt modelId="{793567DA-49AF-4795-9B8A-8FC3821A7247}" type="pres">
      <dgm:prSet presAssocID="{5D8BAF33-BC2D-4BFD-964C-A690BA178433}" presName="vert1" presStyleCnt="0"/>
      <dgm:spPr/>
    </dgm:pt>
    <dgm:pt modelId="{B974679D-70E7-423B-AC80-DE42CA0F5E28}" type="pres">
      <dgm:prSet presAssocID="{32391BF5-0DE2-4434-8C1B-C493502ADF98}" presName="thickLine" presStyleLbl="alignNode1" presStyleIdx="5" presStyleCnt="8"/>
      <dgm:spPr/>
    </dgm:pt>
    <dgm:pt modelId="{D59395F3-1DFA-42A2-AF1C-9C1EE475D9EC}" type="pres">
      <dgm:prSet presAssocID="{32391BF5-0DE2-4434-8C1B-C493502ADF98}" presName="horz1" presStyleCnt="0"/>
      <dgm:spPr/>
    </dgm:pt>
    <dgm:pt modelId="{B92FECBF-03C5-4537-992E-1460CEB673AE}" type="pres">
      <dgm:prSet presAssocID="{32391BF5-0DE2-4434-8C1B-C493502ADF98}" presName="tx1" presStyleLbl="revTx" presStyleIdx="5" presStyleCnt="8"/>
      <dgm:spPr/>
    </dgm:pt>
    <dgm:pt modelId="{BC5A8DC8-846D-484E-A36A-1EF7B0B23FFB}" type="pres">
      <dgm:prSet presAssocID="{32391BF5-0DE2-4434-8C1B-C493502ADF98}" presName="vert1" presStyleCnt="0"/>
      <dgm:spPr/>
    </dgm:pt>
    <dgm:pt modelId="{D8A7BFC1-869E-4784-B002-3D652D547685}" type="pres">
      <dgm:prSet presAssocID="{214936C9-1FDD-4112-806C-B8B51DA28056}" presName="thickLine" presStyleLbl="alignNode1" presStyleIdx="6" presStyleCnt="8"/>
      <dgm:spPr/>
    </dgm:pt>
    <dgm:pt modelId="{84A3FF21-88D4-4E86-AB07-82928C066C5D}" type="pres">
      <dgm:prSet presAssocID="{214936C9-1FDD-4112-806C-B8B51DA28056}" presName="horz1" presStyleCnt="0"/>
      <dgm:spPr/>
    </dgm:pt>
    <dgm:pt modelId="{88F8A56E-16D3-4D27-A7A4-BDD1A096EBE4}" type="pres">
      <dgm:prSet presAssocID="{214936C9-1FDD-4112-806C-B8B51DA28056}" presName="tx1" presStyleLbl="revTx" presStyleIdx="6" presStyleCnt="8"/>
      <dgm:spPr/>
    </dgm:pt>
    <dgm:pt modelId="{8CA5B525-C58F-4837-A167-5EBD35EAE47E}" type="pres">
      <dgm:prSet presAssocID="{214936C9-1FDD-4112-806C-B8B51DA28056}" presName="vert1" presStyleCnt="0"/>
      <dgm:spPr/>
    </dgm:pt>
    <dgm:pt modelId="{C6C2E5DE-6F85-4608-BE17-182D5528DA3D}" type="pres">
      <dgm:prSet presAssocID="{0776C845-7D53-4A27-9DD5-AB4402E398FF}" presName="thickLine" presStyleLbl="alignNode1" presStyleIdx="7" presStyleCnt="8"/>
      <dgm:spPr/>
    </dgm:pt>
    <dgm:pt modelId="{A2717FA2-9CCC-4F96-A47A-627BB240D1E6}" type="pres">
      <dgm:prSet presAssocID="{0776C845-7D53-4A27-9DD5-AB4402E398FF}" presName="horz1" presStyleCnt="0"/>
      <dgm:spPr/>
    </dgm:pt>
    <dgm:pt modelId="{736F936F-D0EB-441F-8CFB-6C689ACD464D}" type="pres">
      <dgm:prSet presAssocID="{0776C845-7D53-4A27-9DD5-AB4402E398FF}" presName="tx1" presStyleLbl="revTx" presStyleIdx="7" presStyleCnt="8"/>
      <dgm:spPr/>
    </dgm:pt>
    <dgm:pt modelId="{E6649EC2-413A-4D2C-B004-481B85CC7C0A}" type="pres">
      <dgm:prSet presAssocID="{0776C845-7D53-4A27-9DD5-AB4402E398FF}" presName="vert1" presStyleCnt="0"/>
      <dgm:spPr/>
    </dgm:pt>
  </dgm:ptLst>
  <dgm:cxnLst>
    <dgm:cxn modelId="{3C74CE07-F160-432F-9FA9-9A2E27B3E623}" type="presOf" srcId="{32391BF5-0DE2-4434-8C1B-C493502ADF98}" destId="{B92FECBF-03C5-4537-992E-1460CEB673AE}" srcOrd="0" destOrd="0" presId="urn:microsoft.com/office/officeart/2008/layout/LinedList"/>
    <dgm:cxn modelId="{35E98A16-836C-4DB4-A5C3-16277A1D6EBA}" type="presOf" srcId="{214936C9-1FDD-4112-806C-B8B51DA28056}" destId="{88F8A56E-16D3-4D27-A7A4-BDD1A096EBE4}" srcOrd="0" destOrd="0" presId="urn:microsoft.com/office/officeart/2008/layout/LinedList"/>
    <dgm:cxn modelId="{BE03371E-A1E1-4C71-945F-AF9C65C6FE36}" srcId="{280D26A8-7277-4270-BF39-4E55B41D0683}" destId="{572C82E4-34B5-4EC3-BB5C-9054EB0C12D8}" srcOrd="1" destOrd="0" parTransId="{C4765262-55C8-48C6-A2E9-1823B034A054}" sibTransId="{4C3C8932-7B2D-4CBF-A589-29D277664965}"/>
    <dgm:cxn modelId="{F1EA383D-21DB-420E-BBC2-45B2A9E31EDB}" srcId="{280D26A8-7277-4270-BF39-4E55B41D0683}" destId="{5D8BAF33-BC2D-4BFD-964C-A690BA178433}" srcOrd="4" destOrd="0" parTransId="{23A635CD-DC01-43CB-ADC2-3FDE46C3A961}" sibTransId="{B0551338-8D8B-4156-B255-2F0C7D561D0B}"/>
    <dgm:cxn modelId="{EF1C2B68-EFFF-461D-B2AC-F4D0188862AC}" type="presOf" srcId="{8A93C148-331A-4AAF-8757-02104EAAC931}" destId="{1C69ED33-FEA4-4A00-9E85-FBCDF0B2BDB0}" srcOrd="0" destOrd="0" presId="urn:microsoft.com/office/officeart/2008/layout/LinedList"/>
    <dgm:cxn modelId="{8C5DAE59-1FF7-4D64-85BC-82545C9F3D8A}" type="presOf" srcId="{5D8BAF33-BC2D-4BFD-964C-A690BA178433}" destId="{3A3F9481-32BB-4294-87A6-31BD94D5D7DE}" srcOrd="0" destOrd="0" presId="urn:microsoft.com/office/officeart/2008/layout/LinedList"/>
    <dgm:cxn modelId="{62195A7B-14E9-488F-B181-0E173A070061}" type="presOf" srcId="{973284DD-CC77-46F4-87A2-CAD04032B8ED}" destId="{730D0F49-66BC-4A2B-A7E8-7B175B16C382}" srcOrd="0" destOrd="0" presId="urn:microsoft.com/office/officeart/2008/layout/LinedList"/>
    <dgm:cxn modelId="{BDD5278E-0097-491D-AEE0-6A11D0C2629D}" srcId="{280D26A8-7277-4270-BF39-4E55B41D0683}" destId="{214936C9-1FDD-4112-806C-B8B51DA28056}" srcOrd="6" destOrd="0" parTransId="{6BD5D361-B2DD-4AF6-9D27-579D20638D88}" sibTransId="{AD20ECCE-AE4B-4D90-9CB7-BC83EAF11F16}"/>
    <dgm:cxn modelId="{653D6595-2324-4694-AEAE-6DA6F5D109C7}" type="presOf" srcId="{0776C845-7D53-4A27-9DD5-AB4402E398FF}" destId="{736F936F-D0EB-441F-8CFB-6C689ACD464D}" srcOrd="0" destOrd="0" presId="urn:microsoft.com/office/officeart/2008/layout/LinedList"/>
    <dgm:cxn modelId="{EDA77099-1F92-484D-B92A-31DF47D56F1B}" srcId="{280D26A8-7277-4270-BF39-4E55B41D0683}" destId="{8A93C148-331A-4AAF-8757-02104EAAC931}" srcOrd="2" destOrd="0" parTransId="{8B89D44B-B679-4E36-9F74-53A9D137A75C}" sibTransId="{F5B21E82-59EC-41D0-BDDA-AA49BDD796D0}"/>
    <dgm:cxn modelId="{D2C7B9AF-6047-407D-A5DA-A99FAF2E0915}" srcId="{280D26A8-7277-4270-BF39-4E55B41D0683}" destId="{32391BF5-0DE2-4434-8C1B-C493502ADF98}" srcOrd="5" destOrd="0" parTransId="{5F54FDD1-4705-4D98-AD77-19DFA1C65372}" sibTransId="{C49E9E6B-9BCF-4AC9-B0A2-4C0D310D81D6}"/>
    <dgm:cxn modelId="{8C3D92CC-66C6-4163-8FEF-BF3256F45FAE}" type="presOf" srcId="{39F7E9A0-9497-4A52-A75F-8C6CAA220AE3}" destId="{803421CE-6895-4839-8E41-A2AF131ACE46}" srcOrd="0" destOrd="0" presId="urn:microsoft.com/office/officeart/2008/layout/LinedList"/>
    <dgm:cxn modelId="{2C83A7D8-41F6-432E-BA16-6E7EA63E9BA9}" srcId="{280D26A8-7277-4270-BF39-4E55B41D0683}" destId="{0776C845-7D53-4A27-9DD5-AB4402E398FF}" srcOrd="7" destOrd="0" parTransId="{46F296D4-D832-4325-8EAC-C42A8B3CA1C5}" sibTransId="{7FEF1E55-4952-475E-95DA-6426E0CF8FA6}"/>
    <dgm:cxn modelId="{608D8DDB-A745-40E6-A064-C435F891D50A}" type="presOf" srcId="{572C82E4-34B5-4EC3-BB5C-9054EB0C12D8}" destId="{B4665E1E-5A79-49ED-B760-F1200542BCCF}" srcOrd="0" destOrd="0" presId="urn:microsoft.com/office/officeart/2008/layout/LinedList"/>
    <dgm:cxn modelId="{989124F4-0395-4238-8D93-E3050B8B70A3}" srcId="{280D26A8-7277-4270-BF39-4E55B41D0683}" destId="{39F7E9A0-9497-4A52-A75F-8C6CAA220AE3}" srcOrd="0" destOrd="0" parTransId="{27DECBA9-31DC-40BD-AFBF-04D7EE564655}" sibTransId="{676EC9A2-F283-4C00-8CC9-73EB05A48406}"/>
    <dgm:cxn modelId="{C1664DF8-ABFC-4741-8D89-E5B8ECD0C7EA}" srcId="{280D26A8-7277-4270-BF39-4E55B41D0683}" destId="{973284DD-CC77-46F4-87A2-CAD04032B8ED}" srcOrd="3" destOrd="0" parTransId="{DB2D2647-0CB2-407A-997E-4204CBC3C112}" sibTransId="{48F23E1E-E8C2-4F44-971A-95B185D7005E}"/>
    <dgm:cxn modelId="{792B27F9-9683-4CD0-99B6-8A1E9BC1F613}" type="presOf" srcId="{280D26A8-7277-4270-BF39-4E55B41D0683}" destId="{B1D10D04-AB00-4E1F-8BD0-742EA526B6D6}" srcOrd="0" destOrd="0" presId="urn:microsoft.com/office/officeart/2008/layout/LinedList"/>
    <dgm:cxn modelId="{99EDF3B2-412B-4E22-BFA2-35BA54038155}" type="presParOf" srcId="{B1D10D04-AB00-4E1F-8BD0-742EA526B6D6}" destId="{84F0ED3E-7BA4-488F-B4A8-98F00B653855}" srcOrd="0" destOrd="0" presId="urn:microsoft.com/office/officeart/2008/layout/LinedList"/>
    <dgm:cxn modelId="{136E8FBB-06C4-4053-BE8A-B01226142FBA}" type="presParOf" srcId="{B1D10D04-AB00-4E1F-8BD0-742EA526B6D6}" destId="{38B8AC41-942B-40A1-8087-9823263F14C5}" srcOrd="1" destOrd="0" presId="urn:microsoft.com/office/officeart/2008/layout/LinedList"/>
    <dgm:cxn modelId="{DF48F81C-D5C8-42C5-AB21-5D8B3113004A}" type="presParOf" srcId="{38B8AC41-942B-40A1-8087-9823263F14C5}" destId="{803421CE-6895-4839-8E41-A2AF131ACE46}" srcOrd="0" destOrd="0" presId="urn:microsoft.com/office/officeart/2008/layout/LinedList"/>
    <dgm:cxn modelId="{FF461E13-C98B-4D49-AAB8-C47723DD1B22}" type="presParOf" srcId="{38B8AC41-942B-40A1-8087-9823263F14C5}" destId="{27E6C990-4B94-4673-A2C0-D11227ED1EF1}" srcOrd="1" destOrd="0" presId="urn:microsoft.com/office/officeart/2008/layout/LinedList"/>
    <dgm:cxn modelId="{9651EFED-4547-407F-B806-B88D0F05A8D1}" type="presParOf" srcId="{B1D10D04-AB00-4E1F-8BD0-742EA526B6D6}" destId="{C849AE41-B222-4B37-A671-8F83D317A05D}" srcOrd="2" destOrd="0" presId="urn:microsoft.com/office/officeart/2008/layout/LinedList"/>
    <dgm:cxn modelId="{87D7761D-B1A0-422E-8DBE-6D4430345174}" type="presParOf" srcId="{B1D10D04-AB00-4E1F-8BD0-742EA526B6D6}" destId="{A3EACB2C-A749-4B2A-9BE9-E206B6A530EA}" srcOrd="3" destOrd="0" presId="urn:microsoft.com/office/officeart/2008/layout/LinedList"/>
    <dgm:cxn modelId="{169D6786-D19E-41DC-9CF4-547D110FE881}" type="presParOf" srcId="{A3EACB2C-A749-4B2A-9BE9-E206B6A530EA}" destId="{B4665E1E-5A79-49ED-B760-F1200542BCCF}" srcOrd="0" destOrd="0" presId="urn:microsoft.com/office/officeart/2008/layout/LinedList"/>
    <dgm:cxn modelId="{A8EAD5C2-AD13-4E5E-8D21-5E2EDE17A1D9}" type="presParOf" srcId="{A3EACB2C-A749-4B2A-9BE9-E206B6A530EA}" destId="{86EB4CE5-BE1D-4150-850B-22ABCFE44BFA}" srcOrd="1" destOrd="0" presId="urn:microsoft.com/office/officeart/2008/layout/LinedList"/>
    <dgm:cxn modelId="{AA548557-286E-4327-8CC4-E013AC74C8DE}" type="presParOf" srcId="{B1D10D04-AB00-4E1F-8BD0-742EA526B6D6}" destId="{330C1EC5-5EF2-4E56-85C9-ED42470CA3BE}" srcOrd="4" destOrd="0" presId="urn:microsoft.com/office/officeart/2008/layout/LinedList"/>
    <dgm:cxn modelId="{BE35AD64-2E4A-4A3D-8951-C9DE751BC600}" type="presParOf" srcId="{B1D10D04-AB00-4E1F-8BD0-742EA526B6D6}" destId="{16014C10-FC7F-46F4-BA9C-88922336E590}" srcOrd="5" destOrd="0" presId="urn:microsoft.com/office/officeart/2008/layout/LinedList"/>
    <dgm:cxn modelId="{D6AF4BB5-AA8E-41C8-A029-07439E68BF99}" type="presParOf" srcId="{16014C10-FC7F-46F4-BA9C-88922336E590}" destId="{1C69ED33-FEA4-4A00-9E85-FBCDF0B2BDB0}" srcOrd="0" destOrd="0" presId="urn:microsoft.com/office/officeart/2008/layout/LinedList"/>
    <dgm:cxn modelId="{641B61FE-4350-4801-9570-E843219B6243}" type="presParOf" srcId="{16014C10-FC7F-46F4-BA9C-88922336E590}" destId="{B068FD94-48C1-4DCD-B246-541A2165D116}" srcOrd="1" destOrd="0" presId="urn:microsoft.com/office/officeart/2008/layout/LinedList"/>
    <dgm:cxn modelId="{BAB93301-8AEF-4755-9B62-6ED71B25BC46}" type="presParOf" srcId="{B1D10D04-AB00-4E1F-8BD0-742EA526B6D6}" destId="{0C7920DA-91FE-4CD2-8A3D-E9D0F64B61EB}" srcOrd="6" destOrd="0" presId="urn:microsoft.com/office/officeart/2008/layout/LinedList"/>
    <dgm:cxn modelId="{ECDC21D4-0E7D-472C-9E65-80A800F577DB}" type="presParOf" srcId="{B1D10D04-AB00-4E1F-8BD0-742EA526B6D6}" destId="{F3150DCC-F42A-4D89-92A7-64D7198BE54D}" srcOrd="7" destOrd="0" presId="urn:microsoft.com/office/officeart/2008/layout/LinedList"/>
    <dgm:cxn modelId="{F2C7C863-0DA2-4893-B3EC-D0B1A0D9EA87}" type="presParOf" srcId="{F3150DCC-F42A-4D89-92A7-64D7198BE54D}" destId="{730D0F49-66BC-4A2B-A7E8-7B175B16C382}" srcOrd="0" destOrd="0" presId="urn:microsoft.com/office/officeart/2008/layout/LinedList"/>
    <dgm:cxn modelId="{2E2BEF5C-B0A1-4E7B-A871-8090480E8CC3}" type="presParOf" srcId="{F3150DCC-F42A-4D89-92A7-64D7198BE54D}" destId="{DF8AADFD-DC47-4C6C-B300-AB7B927135E7}" srcOrd="1" destOrd="0" presId="urn:microsoft.com/office/officeart/2008/layout/LinedList"/>
    <dgm:cxn modelId="{D1F472B9-1FCE-40E3-AEC2-51FE462B4EB0}" type="presParOf" srcId="{B1D10D04-AB00-4E1F-8BD0-742EA526B6D6}" destId="{5C1BFAF3-7D08-49F9-A242-9414E702CCCA}" srcOrd="8" destOrd="0" presId="urn:microsoft.com/office/officeart/2008/layout/LinedList"/>
    <dgm:cxn modelId="{3DD47933-A5B3-48CB-8451-B0808CE96EBC}" type="presParOf" srcId="{B1D10D04-AB00-4E1F-8BD0-742EA526B6D6}" destId="{A22A7963-3F21-4B74-A463-19A2F746057F}" srcOrd="9" destOrd="0" presId="urn:microsoft.com/office/officeart/2008/layout/LinedList"/>
    <dgm:cxn modelId="{FEC04016-8F05-4941-9FF3-62080C721D63}" type="presParOf" srcId="{A22A7963-3F21-4B74-A463-19A2F746057F}" destId="{3A3F9481-32BB-4294-87A6-31BD94D5D7DE}" srcOrd="0" destOrd="0" presId="urn:microsoft.com/office/officeart/2008/layout/LinedList"/>
    <dgm:cxn modelId="{A0107D42-054F-44D9-9F9E-F9494ECE1ACC}" type="presParOf" srcId="{A22A7963-3F21-4B74-A463-19A2F746057F}" destId="{793567DA-49AF-4795-9B8A-8FC3821A7247}" srcOrd="1" destOrd="0" presId="urn:microsoft.com/office/officeart/2008/layout/LinedList"/>
    <dgm:cxn modelId="{277A5F3F-3F39-4B21-B999-B3BDE39F7E51}" type="presParOf" srcId="{B1D10D04-AB00-4E1F-8BD0-742EA526B6D6}" destId="{B974679D-70E7-423B-AC80-DE42CA0F5E28}" srcOrd="10" destOrd="0" presId="urn:microsoft.com/office/officeart/2008/layout/LinedList"/>
    <dgm:cxn modelId="{946E4291-691F-48C6-BBDF-2F203CCBE512}" type="presParOf" srcId="{B1D10D04-AB00-4E1F-8BD0-742EA526B6D6}" destId="{D59395F3-1DFA-42A2-AF1C-9C1EE475D9EC}" srcOrd="11" destOrd="0" presId="urn:microsoft.com/office/officeart/2008/layout/LinedList"/>
    <dgm:cxn modelId="{B69DE393-65DF-4037-A348-AD822DE24996}" type="presParOf" srcId="{D59395F3-1DFA-42A2-AF1C-9C1EE475D9EC}" destId="{B92FECBF-03C5-4537-992E-1460CEB673AE}" srcOrd="0" destOrd="0" presId="urn:microsoft.com/office/officeart/2008/layout/LinedList"/>
    <dgm:cxn modelId="{A8AE2E26-C089-4BE4-8190-5E1684C878E4}" type="presParOf" srcId="{D59395F3-1DFA-42A2-AF1C-9C1EE475D9EC}" destId="{BC5A8DC8-846D-484E-A36A-1EF7B0B23FFB}" srcOrd="1" destOrd="0" presId="urn:microsoft.com/office/officeart/2008/layout/LinedList"/>
    <dgm:cxn modelId="{0785E24E-E096-481D-B5A0-BAABC7590263}" type="presParOf" srcId="{B1D10D04-AB00-4E1F-8BD0-742EA526B6D6}" destId="{D8A7BFC1-869E-4784-B002-3D652D547685}" srcOrd="12" destOrd="0" presId="urn:microsoft.com/office/officeart/2008/layout/LinedList"/>
    <dgm:cxn modelId="{966579ED-CFB9-45D2-ACB7-179839257E6E}" type="presParOf" srcId="{B1D10D04-AB00-4E1F-8BD0-742EA526B6D6}" destId="{84A3FF21-88D4-4E86-AB07-82928C066C5D}" srcOrd="13" destOrd="0" presId="urn:microsoft.com/office/officeart/2008/layout/LinedList"/>
    <dgm:cxn modelId="{1DACC3AA-0680-4D8E-9A44-1C3A8EECE55E}" type="presParOf" srcId="{84A3FF21-88D4-4E86-AB07-82928C066C5D}" destId="{88F8A56E-16D3-4D27-A7A4-BDD1A096EBE4}" srcOrd="0" destOrd="0" presId="urn:microsoft.com/office/officeart/2008/layout/LinedList"/>
    <dgm:cxn modelId="{2F163190-81CB-464D-BC1A-BA300FDCFC39}" type="presParOf" srcId="{84A3FF21-88D4-4E86-AB07-82928C066C5D}" destId="{8CA5B525-C58F-4837-A167-5EBD35EAE47E}" srcOrd="1" destOrd="0" presId="urn:microsoft.com/office/officeart/2008/layout/LinedList"/>
    <dgm:cxn modelId="{C5AD26A3-6EC4-49D8-A7CA-292200687012}" type="presParOf" srcId="{B1D10D04-AB00-4E1F-8BD0-742EA526B6D6}" destId="{C6C2E5DE-6F85-4608-BE17-182D5528DA3D}" srcOrd="14" destOrd="0" presId="urn:microsoft.com/office/officeart/2008/layout/LinedList"/>
    <dgm:cxn modelId="{40D3027A-BA0A-4B0F-8FE1-A67D9199A678}" type="presParOf" srcId="{B1D10D04-AB00-4E1F-8BD0-742EA526B6D6}" destId="{A2717FA2-9CCC-4F96-A47A-627BB240D1E6}" srcOrd="15" destOrd="0" presId="urn:microsoft.com/office/officeart/2008/layout/LinedList"/>
    <dgm:cxn modelId="{5DCCEA8B-E1A9-4109-975F-9F99E4A0866A}" type="presParOf" srcId="{A2717FA2-9CCC-4F96-A47A-627BB240D1E6}" destId="{736F936F-D0EB-441F-8CFB-6C689ACD464D}" srcOrd="0" destOrd="0" presId="urn:microsoft.com/office/officeart/2008/layout/LinedList"/>
    <dgm:cxn modelId="{42DDDE74-4E17-402C-8F43-7BD308FE0F17}" type="presParOf" srcId="{A2717FA2-9CCC-4F96-A47A-627BB240D1E6}" destId="{E6649EC2-413A-4D2C-B004-481B85CC7C0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EFCB582-38EB-474B-8EC6-BA1B46BB20AA}" type="doc">
      <dgm:prSet loTypeId="urn:microsoft.com/office/officeart/2005/8/layout/default" loCatId="list" qsTypeId="urn:microsoft.com/office/officeart/2005/8/quickstyle/simple4" qsCatId="simple" csTypeId="urn:microsoft.com/office/officeart/2005/8/colors/accent2_3" csCatId="accent2"/>
      <dgm:spPr/>
      <dgm:t>
        <a:bodyPr/>
        <a:lstStyle/>
        <a:p>
          <a:endParaRPr lang="en-US"/>
        </a:p>
      </dgm:t>
    </dgm:pt>
    <dgm:pt modelId="{FDA5252A-8413-4418-9272-1B4AEAC5118B}">
      <dgm:prSet custT="1"/>
      <dgm:spPr/>
      <dgm:t>
        <a:bodyPr/>
        <a:lstStyle/>
        <a:p>
          <a:r>
            <a:rPr lang="en-US" sz="1800"/>
            <a:t>Revision to Non-English Speaking Subjects Policy</a:t>
          </a:r>
        </a:p>
      </dgm:t>
    </dgm:pt>
    <dgm:pt modelId="{BE746E7D-45CC-4825-A36B-DD78F5B7447B}" type="parTrans" cxnId="{DEDE3CC1-26D9-484C-8DF7-F387A040BA30}">
      <dgm:prSet/>
      <dgm:spPr/>
      <dgm:t>
        <a:bodyPr/>
        <a:lstStyle/>
        <a:p>
          <a:endParaRPr lang="en-US" sz="1800"/>
        </a:p>
      </dgm:t>
    </dgm:pt>
    <dgm:pt modelId="{5D50416A-78E4-40F9-A18E-FE0A04C19E6D}" type="sibTrans" cxnId="{DEDE3CC1-26D9-484C-8DF7-F387A040BA30}">
      <dgm:prSet/>
      <dgm:spPr/>
      <dgm:t>
        <a:bodyPr/>
        <a:lstStyle/>
        <a:p>
          <a:endParaRPr lang="en-US" sz="1800"/>
        </a:p>
      </dgm:t>
    </dgm:pt>
    <dgm:pt modelId="{C71C60E4-5979-40D3-871A-49381F9B0169}">
      <dgm:prSet custT="1"/>
      <dgm:spPr/>
      <dgm:t>
        <a:bodyPr/>
        <a:lstStyle/>
        <a:p>
          <a:r>
            <a:rPr lang="en-US" sz="1800"/>
            <a:t>Revision to Research with Children Policy</a:t>
          </a:r>
        </a:p>
      </dgm:t>
    </dgm:pt>
    <dgm:pt modelId="{9068CAD7-A338-4636-BC39-490DE924D50C}" type="parTrans" cxnId="{8684DE57-FB32-4DAA-94BF-0CBD865ADAFC}">
      <dgm:prSet/>
      <dgm:spPr/>
      <dgm:t>
        <a:bodyPr/>
        <a:lstStyle/>
        <a:p>
          <a:endParaRPr lang="en-US" sz="1800"/>
        </a:p>
      </dgm:t>
    </dgm:pt>
    <dgm:pt modelId="{A9887ECC-7DB5-4C4F-BF14-91B31F339609}" type="sibTrans" cxnId="{8684DE57-FB32-4DAA-94BF-0CBD865ADAFC}">
      <dgm:prSet/>
      <dgm:spPr/>
      <dgm:t>
        <a:bodyPr/>
        <a:lstStyle/>
        <a:p>
          <a:endParaRPr lang="en-US" sz="1800"/>
        </a:p>
      </dgm:t>
    </dgm:pt>
    <dgm:pt modelId="{3AAACD33-DD55-44FE-9DD0-814DDFA229F8}">
      <dgm:prSet custT="1"/>
      <dgm:spPr/>
      <dgm:t>
        <a:bodyPr/>
        <a:lstStyle/>
        <a:p>
          <a:r>
            <a:rPr lang="en-US" sz="1800"/>
            <a:t>Revision to Incidental Findings Policy</a:t>
          </a:r>
        </a:p>
      </dgm:t>
    </dgm:pt>
    <dgm:pt modelId="{60668CD4-76F8-466A-B616-CC0712FE6714}" type="parTrans" cxnId="{677EC07E-FCC2-413C-BC81-9701EA1B5BA3}">
      <dgm:prSet/>
      <dgm:spPr/>
      <dgm:t>
        <a:bodyPr/>
        <a:lstStyle/>
        <a:p>
          <a:endParaRPr lang="en-US" sz="1800"/>
        </a:p>
      </dgm:t>
    </dgm:pt>
    <dgm:pt modelId="{45B742AF-222D-491E-9020-FF15485D6846}" type="sibTrans" cxnId="{677EC07E-FCC2-413C-BC81-9701EA1B5BA3}">
      <dgm:prSet/>
      <dgm:spPr/>
      <dgm:t>
        <a:bodyPr/>
        <a:lstStyle/>
        <a:p>
          <a:endParaRPr lang="en-US" sz="1800"/>
        </a:p>
      </dgm:t>
    </dgm:pt>
    <dgm:pt modelId="{4561825E-C2A3-42C4-9255-698CE32A7465}">
      <dgm:prSet custT="1"/>
      <dgm:spPr/>
      <dgm:t>
        <a:bodyPr/>
        <a:lstStyle/>
        <a:p>
          <a:r>
            <a:rPr lang="en-US" sz="1800"/>
            <a:t>New Repository Policy </a:t>
          </a:r>
        </a:p>
      </dgm:t>
    </dgm:pt>
    <dgm:pt modelId="{4F054608-E4E9-4A4B-A4F9-F611797EB480}" type="parTrans" cxnId="{DDB3FB8A-BBF0-427E-BE6A-0E705B57CFAD}">
      <dgm:prSet/>
      <dgm:spPr/>
      <dgm:t>
        <a:bodyPr/>
        <a:lstStyle/>
        <a:p>
          <a:endParaRPr lang="en-US" sz="1800"/>
        </a:p>
      </dgm:t>
    </dgm:pt>
    <dgm:pt modelId="{6EE8F35C-77D3-46AD-9B1E-BDA7BF91A182}" type="sibTrans" cxnId="{DDB3FB8A-BBF0-427E-BE6A-0E705B57CFAD}">
      <dgm:prSet/>
      <dgm:spPr/>
      <dgm:t>
        <a:bodyPr/>
        <a:lstStyle/>
        <a:p>
          <a:endParaRPr lang="en-US" sz="1800"/>
        </a:p>
      </dgm:t>
    </dgm:pt>
    <dgm:pt modelId="{D3643182-BE2E-4619-9182-864F4D53C5AC}">
      <dgm:prSet custT="1"/>
      <dgm:spPr/>
      <dgm:t>
        <a:bodyPr/>
        <a:lstStyle/>
        <a:p>
          <a:r>
            <a:rPr lang="en-US" sz="1800"/>
            <a:t>New policy for requirement to include a standalone protocol for clinical trials </a:t>
          </a:r>
        </a:p>
      </dgm:t>
    </dgm:pt>
    <dgm:pt modelId="{D0A66C2A-103C-44A9-812A-64DEEA8ABD93}" type="parTrans" cxnId="{26D9FBA5-9460-46AF-B323-28D2B520AA9A}">
      <dgm:prSet/>
      <dgm:spPr/>
      <dgm:t>
        <a:bodyPr/>
        <a:lstStyle/>
        <a:p>
          <a:endParaRPr lang="en-US" sz="1800"/>
        </a:p>
      </dgm:t>
    </dgm:pt>
    <dgm:pt modelId="{EE99D5B3-082B-41AC-BC16-164EBCEBCC71}" type="sibTrans" cxnId="{26D9FBA5-9460-46AF-B323-28D2B520AA9A}">
      <dgm:prSet/>
      <dgm:spPr/>
      <dgm:t>
        <a:bodyPr/>
        <a:lstStyle/>
        <a:p>
          <a:endParaRPr lang="en-US" sz="1800"/>
        </a:p>
      </dgm:t>
    </dgm:pt>
    <dgm:pt modelId="{6C1AD716-B1B6-4407-A6AC-3FCED7F5B348}">
      <dgm:prSet custT="1"/>
      <dgm:spPr/>
      <dgm:t>
        <a:bodyPr/>
        <a:lstStyle/>
        <a:p>
          <a:r>
            <a:rPr lang="en-US" sz="1800"/>
            <a:t>New policy requiring use of combined consent and authorization form for clinical research</a:t>
          </a:r>
        </a:p>
      </dgm:t>
    </dgm:pt>
    <dgm:pt modelId="{1EDD1F99-D17A-4841-8ACC-CF64E6F01E25}" type="parTrans" cxnId="{1303B234-AE00-4630-8C42-BD122B482927}">
      <dgm:prSet/>
      <dgm:spPr/>
      <dgm:t>
        <a:bodyPr/>
        <a:lstStyle/>
        <a:p>
          <a:endParaRPr lang="en-US" sz="1800"/>
        </a:p>
      </dgm:t>
    </dgm:pt>
    <dgm:pt modelId="{1965F677-6694-4F36-A6F4-0C7418CF2FB4}" type="sibTrans" cxnId="{1303B234-AE00-4630-8C42-BD122B482927}">
      <dgm:prSet/>
      <dgm:spPr/>
      <dgm:t>
        <a:bodyPr/>
        <a:lstStyle/>
        <a:p>
          <a:endParaRPr lang="en-US" sz="1800"/>
        </a:p>
      </dgm:t>
    </dgm:pt>
    <dgm:pt modelId="{59466507-6C5E-434F-9478-CACEA57EFE39}" type="pres">
      <dgm:prSet presAssocID="{3EFCB582-38EB-474B-8EC6-BA1B46BB20AA}" presName="diagram" presStyleCnt="0">
        <dgm:presLayoutVars>
          <dgm:dir/>
          <dgm:resizeHandles val="exact"/>
        </dgm:presLayoutVars>
      </dgm:prSet>
      <dgm:spPr/>
    </dgm:pt>
    <dgm:pt modelId="{CCFE888B-7DA7-40F3-820D-997B0DD8F867}" type="pres">
      <dgm:prSet presAssocID="{FDA5252A-8413-4418-9272-1B4AEAC5118B}" presName="node" presStyleLbl="node1" presStyleIdx="0" presStyleCnt="6">
        <dgm:presLayoutVars>
          <dgm:bulletEnabled val="1"/>
        </dgm:presLayoutVars>
      </dgm:prSet>
      <dgm:spPr/>
    </dgm:pt>
    <dgm:pt modelId="{9738EF80-2EED-42DE-9DCD-15D4C43E1E20}" type="pres">
      <dgm:prSet presAssocID="{5D50416A-78E4-40F9-A18E-FE0A04C19E6D}" presName="sibTrans" presStyleCnt="0"/>
      <dgm:spPr/>
    </dgm:pt>
    <dgm:pt modelId="{26D1FE55-A0CE-4F53-9BCE-1AC4FFE30DB6}" type="pres">
      <dgm:prSet presAssocID="{C71C60E4-5979-40D3-871A-49381F9B0169}" presName="node" presStyleLbl="node1" presStyleIdx="1" presStyleCnt="6">
        <dgm:presLayoutVars>
          <dgm:bulletEnabled val="1"/>
        </dgm:presLayoutVars>
      </dgm:prSet>
      <dgm:spPr/>
    </dgm:pt>
    <dgm:pt modelId="{1D978F87-D173-451B-9606-98A5D015B948}" type="pres">
      <dgm:prSet presAssocID="{A9887ECC-7DB5-4C4F-BF14-91B31F339609}" presName="sibTrans" presStyleCnt="0"/>
      <dgm:spPr/>
    </dgm:pt>
    <dgm:pt modelId="{2DAC68A7-EECD-4542-9C19-55D14AD3ACE9}" type="pres">
      <dgm:prSet presAssocID="{3AAACD33-DD55-44FE-9DD0-814DDFA229F8}" presName="node" presStyleLbl="node1" presStyleIdx="2" presStyleCnt="6">
        <dgm:presLayoutVars>
          <dgm:bulletEnabled val="1"/>
        </dgm:presLayoutVars>
      </dgm:prSet>
      <dgm:spPr/>
    </dgm:pt>
    <dgm:pt modelId="{C77246CB-6469-464B-AEB4-6D5DE55BDF41}" type="pres">
      <dgm:prSet presAssocID="{45B742AF-222D-491E-9020-FF15485D6846}" presName="sibTrans" presStyleCnt="0"/>
      <dgm:spPr/>
    </dgm:pt>
    <dgm:pt modelId="{1DDAC5A1-681E-4695-969A-7292EC207AF9}" type="pres">
      <dgm:prSet presAssocID="{4561825E-C2A3-42C4-9255-698CE32A7465}" presName="node" presStyleLbl="node1" presStyleIdx="3" presStyleCnt="6">
        <dgm:presLayoutVars>
          <dgm:bulletEnabled val="1"/>
        </dgm:presLayoutVars>
      </dgm:prSet>
      <dgm:spPr/>
    </dgm:pt>
    <dgm:pt modelId="{FE4962A1-0B78-442E-81E3-06AF79E3ED4E}" type="pres">
      <dgm:prSet presAssocID="{6EE8F35C-77D3-46AD-9B1E-BDA7BF91A182}" presName="sibTrans" presStyleCnt="0"/>
      <dgm:spPr/>
    </dgm:pt>
    <dgm:pt modelId="{A807DCDC-39E9-4EA9-8307-FFCAA98EDCF0}" type="pres">
      <dgm:prSet presAssocID="{D3643182-BE2E-4619-9182-864F4D53C5AC}" presName="node" presStyleLbl="node1" presStyleIdx="4" presStyleCnt="6">
        <dgm:presLayoutVars>
          <dgm:bulletEnabled val="1"/>
        </dgm:presLayoutVars>
      </dgm:prSet>
      <dgm:spPr/>
    </dgm:pt>
    <dgm:pt modelId="{BE1BD8CF-E343-41B4-A65D-52BE64E0EFF8}" type="pres">
      <dgm:prSet presAssocID="{EE99D5B3-082B-41AC-BC16-164EBCEBCC71}" presName="sibTrans" presStyleCnt="0"/>
      <dgm:spPr/>
    </dgm:pt>
    <dgm:pt modelId="{325F0085-2B2B-4A34-9BD7-11B76FF14E32}" type="pres">
      <dgm:prSet presAssocID="{6C1AD716-B1B6-4407-A6AC-3FCED7F5B348}" presName="node" presStyleLbl="node1" presStyleIdx="5" presStyleCnt="6">
        <dgm:presLayoutVars>
          <dgm:bulletEnabled val="1"/>
        </dgm:presLayoutVars>
      </dgm:prSet>
      <dgm:spPr/>
    </dgm:pt>
  </dgm:ptLst>
  <dgm:cxnLst>
    <dgm:cxn modelId="{1DB91B28-B30E-4C25-8CAB-063FF8AB4E43}" type="presOf" srcId="{4561825E-C2A3-42C4-9255-698CE32A7465}" destId="{1DDAC5A1-681E-4695-969A-7292EC207AF9}" srcOrd="0" destOrd="0" presId="urn:microsoft.com/office/officeart/2005/8/layout/default"/>
    <dgm:cxn modelId="{00274032-3FC9-41B0-9F82-C4EFDF9D32CC}" type="presOf" srcId="{6C1AD716-B1B6-4407-A6AC-3FCED7F5B348}" destId="{325F0085-2B2B-4A34-9BD7-11B76FF14E32}" srcOrd="0" destOrd="0" presId="urn:microsoft.com/office/officeart/2005/8/layout/default"/>
    <dgm:cxn modelId="{1303B234-AE00-4630-8C42-BD122B482927}" srcId="{3EFCB582-38EB-474B-8EC6-BA1B46BB20AA}" destId="{6C1AD716-B1B6-4407-A6AC-3FCED7F5B348}" srcOrd="5" destOrd="0" parTransId="{1EDD1F99-D17A-4841-8ACC-CF64E6F01E25}" sibTransId="{1965F677-6694-4F36-A6F4-0C7418CF2FB4}"/>
    <dgm:cxn modelId="{A7C1B668-3B77-4A35-A381-2A5D21DD76CB}" type="presOf" srcId="{3AAACD33-DD55-44FE-9DD0-814DDFA229F8}" destId="{2DAC68A7-EECD-4542-9C19-55D14AD3ACE9}" srcOrd="0" destOrd="0" presId="urn:microsoft.com/office/officeart/2005/8/layout/default"/>
    <dgm:cxn modelId="{8684DE57-FB32-4DAA-94BF-0CBD865ADAFC}" srcId="{3EFCB582-38EB-474B-8EC6-BA1B46BB20AA}" destId="{C71C60E4-5979-40D3-871A-49381F9B0169}" srcOrd="1" destOrd="0" parTransId="{9068CAD7-A338-4636-BC39-490DE924D50C}" sibTransId="{A9887ECC-7DB5-4C4F-BF14-91B31F339609}"/>
    <dgm:cxn modelId="{677EC07E-FCC2-413C-BC81-9701EA1B5BA3}" srcId="{3EFCB582-38EB-474B-8EC6-BA1B46BB20AA}" destId="{3AAACD33-DD55-44FE-9DD0-814DDFA229F8}" srcOrd="2" destOrd="0" parTransId="{60668CD4-76F8-466A-B616-CC0712FE6714}" sibTransId="{45B742AF-222D-491E-9020-FF15485D6846}"/>
    <dgm:cxn modelId="{DDB3FB8A-BBF0-427E-BE6A-0E705B57CFAD}" srcId="{3EFCB582-38EB-474B-8EC6-BA1B46BB20AA}" destId="{4561825E-C2A3-42C4-9255-698CE32A7465}" srcOrd="3" destOrd="0" parTransId="{4F054608-E4E9-4A4B-A4F9-F611797EB480}" sibTransId="{6EE8F35C-77D3-46AD-9B1E-BDA7BF91A182}"/>
    <dgm:cxn modelId="{26D9FBA5-9460-46AF-B323-28D2B520AA9A}" srcId="{3EFCB582-38EB-474B-8EC6-BA1B46BB20AA}" destId="{D3643182-BE2E-4619-9182-864F4D53C5AC}" srcOrd="4" destOrd="0" parTransId="{D0A66C2A-103C-44A9-812A-64DEEA8ABD93}" sibTransId="{EE99D5B3-082B-41AC-BC16-164EBCEBCC71}"/>
    <dgm:cxn modelId="{28CB96BD-C1FE-4B82-AF6C-1C308030365F}" type="presOf" srcId="{3EFCB582-38EB-474B-8EC6-BA1B46BB20AA}" destId="{59466507-6C5E-434F-9478-CACEA57EFE39}" srcOrd="0" destOrd="0" presId="urn:microsoft.com/office/officeart/2005/8/layout/default"/>
    <dgm:cxn modelId="{B2E0CABF-D4AA-4F35-B738-F9264F383E84}" type="presOf" srcId="{FDA5252A-8413-4418-9272-1B4AEAC5118B}" destId="{CCFE888B-7DA7-40F3-820D-997B0DD8F867}" srcOrd="0" destOrd="0" presId="urn:microsoft.com/office/officeart/2005/8/layout/default"/>
    <dgm:cxn modelId="{DEDE3CC1-26D9-484C-8DF7-F387A040BA30}" srcId="{3EFCB582-38EB-474B-8EC6-BA1B46BB20AA}" destId="{FDA5252A-8413-4418-9272-1B4AEAC5118B}" srcOrd="0" destOrd="0" parTransId="{BE746E7D-45CC-4825-A36B-DD78F5B7447B}" sibTransId="{5D50416A-78E4-40F9-A18E-FE0A04C19E6D}"/>
    <dgm:cxn modelId="{E6255AD2-4369-44DC-9121-4DCE7B6F3589}" type="presOf" srcId="{C71C60E4-5979-40D3-871A-49381F9B0169}" destId="{26D1FE55-A0CE-4F53-9BCE-1AC4FFE30DB6}" srcOrd="0" destOrd="0" presId="urn:microsoft.com/office/officeart/2005/8/layout/default"/>
    <dgm:cxn modelId="{6E201BFF-18EA-4C1A-9DF3-7B163C939BDE}" type="presOf" srcId="{D3643182-BE2E-4619-9182-864F4D53C5AC}" destId="{A807DCDC-39E9-4EA9-8307-FFCAA98EDCF0}" srcOrd="0" destOrd="0" presId="urn:microsoft.com/office/officeart/2005/8/layout/default"/>
    <dgm:cxn modelId="{F948D6FC-4764-49D0-A261-4CED30DD7214}" type="presParOf" srcId="{59466507-6C5E-434F-9478-CACEA57EFE39}" destId="{CCFE888B-7DA7-40F3-820D-997B0DD8F867}" srcOrd="0" destOrd="0" presId="urn:microsoft.com/office/officeart/2005/8/layout/default"/>
    <dgm:cxn modelId="{BE7366B9-90E1-4ADF-AEF7-DD25C980E2F0}" type="presParOf" srcId="{59466507-6C5E-434F-9478-CACEA57EFE39}" destId="{9738EF80-2EED-42DE-9DCD-15D4C43E1E20}" srcOrd="1" destOrd="0" presId="urn:microsoft.com/office/officeart/2005/8/layout/default"/>
    <dgm:cxn modelId="{F246F50E-D427-4F4D-823F-2F7EAF661A4F}" type="presParOf" srcId="{59466507-6C5E-434F-9478-CACEA57EFE39}" destId="{26D1FE55-A0CE-4F53-9BCE-1AC4FFE30DB6}" srcOrd="2" destOrd="0" presId="urn:microsoft.com/office/officeart/2005/8/layout/default"/>
    <dgm:cxn modelId="{5148443B-4C5A-4A92-B32F-34EAAC039692}" type="presParOf" srcId="{59466507-6C5E-434F-9478-CACEA57EFE39}" destId="{1D978F87-D173-451B-9606-98A5D015B948}" srcOrd="3" destOrd="0" presId="urn:microsoft.com/office/officeart/2005/8/layout/default"/>
    <dgm:cxn modelId="{278D466D-4B08-4A74-93FE-120BBA849FE0}" type="presParOf" srcId="{59466507-6C5E-434F-9478-CACEA57EFE39}" destId="{2DAC68A7-EECD-4542-9C19-55D14AD3ACE9}" srcOrd="4" destOrd="0" presId="urn:microsoft.com/office/officeart/2005/8/layout/default"/>
    <dgm:cxn modelId="{DF65B66C-88D4-4E18-A1AB-916FA029B857}" type="presParOf" srcId="{59466507-6C5E-434F-9478-CACEA57EFE39}" destId="{C77246CB-6469-464B-AEB4-6D5DE55BDF41}" srcOrd="5" destOrd="0" presId="urn:microsoft.com/office/officeart/2005/8/layout/default"/>
    <dgm:cxn modelId="{0D54C43C-63FF-4E71-89F2-3AD2C6BB13B9}" type="presParOf" srcId="{59466507-6C5E-434F-9478-CACEA57EFE39}" destId="{1DDAC5A1-681E-4695-969A-7292EC207AF9}" srcOrd="6" destOrd="0" presId="urn:microsoft.com/office/officeart/2005/8/layout/default"/>
    <dgm:cxn modelId="{DEACCDF2-D650-4A2A-9A87-B3A7A32EFE87}" type="presParOf" srcId="{59466507-6C5E-434F-9478-CACEA57EFE39}" destId="{FE4962A1-0B78-442E-81E3-06AF79E3ED4E}" srcOrd="7" destOrd="0" presId="urn:microsoft.com/office/officeart/2005/8/layout/default"/>
    <dgm:cxn modelId="{8C41E1EF-5F6C-4BF3-83C5-CA06D9E1FD4B}" type="presParOf" srcId="{59466507-6C5E-434F-9478-CACEA57EFE39}" destId="{A807DCDC-39E9-4EA9-8307-FFCAA98EDCF0}" srcOrd="8" destOrd="0" presId="urn:microsoft.com/office/officeart/2005/8/layout/default"/>
    <dgm:cxn modelId="{9FA8B523-468C-41CD-AD1F-07B47AC72108}" type="presParOf" srcId="{59466507-6C5E-434F-9478-CACEA57EFE39}" destId="{BE1BD8CF-E343-41B4-A65D-52BE64E0EFF8}" srcOrd="9" destOrd="0" presId="urn:microsoft.com/office/officeart/2005/8/layout/default"/>
    <dgm:cxn modelId="{5F55DC6B-2C35-4232-83B9-10530737B026}" type="presParOf" srcId="{59466507-6C5E-434F-9478-CACEA57EFE39}" destId="{325F0085-2B2B-4A34-9BD7-11B76FF14E32}"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9765719-2C2F-4983-89DC-7C95FA1C4CF0}" type="doc">
      <dgm:prSet loTypeId="urn:microsoft.com/office/officeart/2018/2/layout/IconVerticalSolidList" loCatId="icon" qsTypeId="urn:microsoft.com/office/officeart/2005/8/quickstyle/simple1" qsCatId="simple" csTypeId="urn:microsoft.com/office/officeart/2005/8/colors/colorful2" csCatId="colorful" phldr="1"/>
      <dgm:spPr/>
      <dgm:t>
        <a:bodyPr/>
        <a:lstStyle/>
        <a:p>
          <a:endParaRPr lang="en-US"/>
        </a:p>
      </dgm:t>
    </dgm:pt>
    <dgm:pt modelId="{1C7D9466-0D9B-4945-8A14-5F1ECA16D8AF}">
      <dgm:prSet/>
      <dgm:spPr/>
      <dgm:t>
        <a:bodyPr/>
        <a:lstStyle/>
        <a:p>
          <a:pPr>
            <a:lnSpc>
              <a:spcPct val="100000"/>
            </a:lnSpc>
          </a:pPr>
          <a:r>
            <a:rPr lang="en-US" b="1" dirty="0"/>
            <a:t>Step by step guide to creating a New Protocol (Y1M0 Event)</a:t>
          </a:r>
        </a:p>
      </dgm:t>
    </dgm:pt>
    <dgm:pt modelId="{9053047D-3779-4566-A626-9FC45856F065}" type="parTrans" cxnId="{B2E2CFA6-FC99-4E2F-9CAB-8AD330EACBC2}">
      <dgm:prSet/>
      <dgm:spPr/>
      <dgm:t>
        <a:bodyPr/>
        <a:lstStyle/>
        <a:p>
          <a:endParaRPr lang="en-US" b="1"/>
        </a:p>
      </dgm:t>
    </dgm:pt>
    <dgm:pt modelId="{A6AA1F39-3A06-4508-A8DC-9A8B83EF199D}" type="sibTrans" cxnId="{B2E2CFA6-FC99-4E2F-9CAB-8AD330EACBC2}">
      <dgm:prSet/>
      <dgm:spPr/>
      <dgm:t>
        <a:bodyPr/>
        <a:lstStyle/>
        <a:p>
          <a:endParaRPr lang="en-US" b="1"/>
        </a:p>
      </dgm:t>
    </dgm:pt>
    <dgm:pt modelId="{59CDF6A7-0238-41E7-B87E-9AECE08F0F17}">
      <dgm:prSet/>
      <dgm:spPr/>
      <dgm:t>
        <a:bodyPr/>
        <a:lstStyle/>
        <a:p>
          <a:pPr>
            <a:lnSpc>
              <a:spcPct val="100000"/>
            </a:lnSpc>
          </a:pPr>
          <a:r>
            <a:rPr lang="en-US" b="1"/>
            <a:t>Hyperlink to each section – following Rascal screens</a:t>
          </a:r>
        </a:p>
      </dgm:t>
    </dgm:pt>
    <dgm:pt modelId="{7F1D3EA5-6671-49B9-B8F3-EB6A6CF03F70}" type="parTrans" cxnId="{2AEBC9C8-535F-42ED-992C-EB0BBE32A274}">
      <dgm:prSet/>
      <dgm:spPr/>
      <dgm:t>
        <a:bodyPr/>
        <a:lstStyle/>
        <a:p>
          <a:endParaRPr lang="en-US" b="1"/>
        </a:p>
      </dgm:t>
    </dgm:pt>
    <dgm:pt modelId="{81BEE5A3-4A0F-4B95-85DD-CF9754BB8EF1}" type="sibTrans" cxnId="{2AEBC9C8-535F-42ED-992C-EB0BBE32A274}">
      <dgm:prSet/>
      <dgm:spPr/>
      <dgm:t>
        <a:bodyPr/>
        <a:lstStyle/>
        <a:p>
          <a:endParaRPr lang="en-US" b="1"/>
        </a:p>
      </dgm:t>
    </dgm:pt>
    <dgm:pt modelId="{D11137C0-89E6-4C71-ADFC-0645D66EE28D}">
      <dgm:prSet/>
      <dgm:spPr/>
      <dgm:t>
        <a:bodyPr/>
        <a:lstStyle/>
        <a:p>
          <a:pPr>
            <a:lnSpc>
              <a:spcPct val="100000"/>
            </a:lnSpc>
          </a:pPr>
          <a:r>
            <a:rPr lang="en-US" b="1"/>
            <a:t>Screenshots </a:t>
          </a:r>
        </a:p>
      </dgm:t>
    </dgm:pt>
    <dgm:pt modelId="{B20A0A8E-77F9-4EB7-938A-202C3003F5A7}" type="parTrans" cxnId="{18252AA8-7281-4C84-AA41-FBA963E134AB}">
      <dgm:prSet/>
      <dgm:spPr/>
      <dgm:t>
        <a:bodyPr/>
        <a:lstStyle/>
        <a:p>
          <a:endParaRPr lang="en-US" b="1"/>
        </a:p>
      </dgm:t>
    </dgm:pt>
    <dgm:pt modelId="{4D1F1495-6B75-400D-A7D5-7912D5163944}" type="sibTrans" cxnId="{18252AA8-7281-4C84-AA41-FBA963E134AB}">
      <dgm:prSet/>
      <dgm:spPr/>
      <dgm:t>
        <a:bodyPr/>
        <a:lstStyle/>
        <a:p>
          <a:endParaRPr lang="en-US" b="1"/>
        </a:p>
      </dgm:t>
    </dgm:pt>
    <dgm:pt modelId="{05127C65-6E48-4359-A7F7-846468A72F45}">
      <dgm:prSet/>
      <dgm:spPr/>
      <dgm:t>
        <a:bodyPr/>
        <a:lstStyle/>
        <a:p>
          <a:pPr>
            <a:lnSpc>
              <a:spcPct val="100000"/>
            </a:lnSpc>
          </a:pPr>
          <a:r>
            <a:rPr lang="en-US" b="1"/>
            <a:t>Explanations of the question flow</a:t>
          </a:r>
        </a:p>
      </dgm:t>
    </dgm:pt>
    <dgm:pt modelId="{3D96291B-BFF5-45CE-ACE5-A8233300635A}" type="parTrans" cxnId="{30333939-251B-493E-9617-CA076895293B}">
      <dgm:prSet/>
      <dgm:spPr/>
      <dgm:t>
        <a:bodyPr/>
        <a:lstStyle/>
        <a:p>
          <a:endParaRPr lang="en-US" b="1"/>
        </a:p>
      </dgm:t>
    </dgm:pt>
    <dgm:pt modelId="{72360F2B-A6AF-445F-ABFD-CF5A156E78C3}" type="sibTrans" cxnId="{30333939-251B-493E-9617-CA076895293B}">
      <dgm:prSet/>
      <dgm:spPr/>
      <dgm:t>
        <a:bodyPr/>
        <a:lstStyle/>
        <a:p>
          <a:endParaRPr lang="en-US" b="1"/>
        </a:p>
      </dgm:t>
    </dgm:pt>
    <dgm:pt modelId="{D90850DB-D416-4D59-86CE-C6B445924172}">
      <dgm:prSet/>
      <dgm:spPr/>
      <dgm:t>
        <a:bodyPr/>
        <a:lstStyle/>
        <a:p>
          <a:pPr>
            <a:lnSpc>
              <a:spcPct val="100000"/>
            </a:lnSpc>
          </a:pPr>
          <a:r>
            <a:rPr lang="en-US" b="1"/>
            <a:t>Reasons why questions are being asked</a:t>
          </a:r>
        </a:p>
      </dgm:t>
    </dgm:pt>
    <dgm:pt modelId="{679DE67C-6291-42B2-B450-35AED927CA6A}" type="parTrans" cxnId="{36E99B95-3768-4B07-808A-0576219E42FC}">
      <dgm:prSet/>
      <dgm:spPr/>
      <dgm:t>
        <a:bodyPr/>
        <a:lstStyle/>
        <a:p>
          <a:endParaRPr lang="en-US" b="1"/>
        </a:p>
      </dgm:t>
    </dgm:pt>
    <dgm:pt modelId="{283F962C-C804-4E71-B107-56F7278FC651}" type="sibTrans" cxnId="{36E99B95-3768-4B07-808A-0576219E42FC}">
      <dgm:prSet/>
      <dgm:spPr/>
      <dgm:t>
        <a:bodyPr/>
        <a:lstStyle/>
        <a:p>
          <a:endParaRPr lang="en-US" b="1"/>
        </a:p>
      </dgm:t>
    </dgm:pt>
    <dgm:pt modelId="{7CC8A5C0-333D-49D3-B5BE-696043D1204B}">
      <dgm:prSet/>
      <dgm:spPr/>
      <dgm:t>
        <a:bodyPr/>
        <a:lstStyle/>
        <a:p>
          <a:pPr>
            <a:lnSpc>
              <a:spcPct val="100000"/>
            </a:lnSpc>
          </a:pPr>
          <a:r>
            <a:rPr lang="en-US" b="1"/>
            <a:t>Tips</a:t>
          </a:r>
        </a:p>
      </dgm:t>
    </dgm:pt>
    <dgm:pt modelId="{8E5555F1-8C34-4865-849A-370F177B61C1}" type="parTrans" cxnId="{E2952BF0-46D3-4910-AEC1-7A05907C86C0}">
      <dgm:prSet/>
      <dgm:spPr/>
      <dgm:t>
        <a:bodyPr/>
        <a:lstStyle/>
        <a:p>
          <a:endParaRPr lang="en-US" b="1"/>
        </a:p>
      </dgm:t>
    </dgm:pt>
    <dgm:pt modelId="{6569B11F-FC20-4D60-B603-25B5478475E3}" type="sibTrans" cxnId="{E2952BF0-46D3-4910-AEC1-7A05907C86C0}">
      <dgm:prSet/>
      <dgm:spPr/>
      <dgm:t>
        <a:bodyPr/>
        <a:lstStyle/>
        <a:p>
          <a:endParaRPr lang="en-US" b="1"/>
        </a:p>
      </dgm:t>
    </dgm:pt>
    <dgm:pt modelId="{DF2AEB2B-D6F6-4F13-8577-E4819CBD7BD4}">
      <dgm:prSet/>
      <dgm:spPr/>
      <dgm:t>
        <a:bodyPr/>
        <a:lstStyle/>
        <a:p>
          <a:pPr>
            <a:lnSpc>
              <a:spcPct val="100000"/>
            </a:lnSpc>
          </a:pPr>
          <a:r>
            <a:rPr lang="en-US" b="1"/>
            <a:t>“Living” document to be updated frequently</a:t>
          </a:r>
        </a:p>
      </dgm:t>
    </dgm:pt>
    <dgm:pt modelId="{9A5EE82C-3C23-4D98-97DD-D9758B957115}" type="parTrans" cxnId="{C19846D7-693A-4DBB-955A-B8805B6E7C52}">
      <dgm:prSet/>
      <dgm:spPr/>
      <dgm:t>
        <a:bodyPr/>
        <a:lstStyle/>
        <a:p>
          <a:endParaRPr lang="en-US" b="1"/>
        </a:p>
      </dgm:t>
    </dgm:pt>
    <dgm:pt modelId="{533395A9-7DAA-49C5-AB85-E45F4D72F572}" type="sibTrans" cxnId="{C19846D7-693A-4DBB-955A-B8805B6E7C52}">
      <dgm:prSet/>
      <dgm:spPr/>
      <dgm:t>
        <a:bodyPr/>
        <a:lstStyle/>
        <a:p>
          <a:endParaRPr lang="en-US" b="1"/>
        </a:p>
      </dgm:t>
    </dgm:pt>
    <dgm:pt modelId="{0A150CC4-157E-4202-93CA-4FA751069ADC}">
      <dgm:prSet/>
      <dgm:spPr/>
      <dgm:t>
        <a:bodyPr/>
        <a:lstStyle/>
        <a:p>
          <a:pPr>
            <a:lnSpc>
              <a:spcPct val="100000"/>
            </a:lnSpc>
          </a:pPr>
          <a:r>
            <a:rPr lang="en-US" b="1"/>
            <a:t>Anticipated release: by February 15, 2026</a:t>
          </a:r>
        </a:p>
      </dgm:t>
    </dgm:pt>
    <dgm:pt modelId="{FB3283E6-3FE6-4401-AE4B-F537179BB046}" type="parTrans" cxnId="{6F60F598-9F4E-4C92-A0BD-72CF4854882E}">
      <dgm:prSet/>
      <dgm:spPr/>
      <dgm:t>
        <a:bodyPr/>
        <a:lstStyle/>
        <a:p>
          <a:endParaRPr lang="en-US" b="1"/>
        </a:p>
      </dgm:t>
    </dgm:pt>
    <dgm:pt modelId="{56BF5B4B-5B06-4C54-8F38-73A00F2918CE}" type="sibTrans" cxnId="{6F60F598-9F4E-4C92-A0BD-72CF4854882E}">
      <dgm:prSet/>
      <dgm:spPr/>
      <dgm:t>
        <a:bodyPr/>
        <a:lstStyle/>
        <a:p>
          <a:endParaRPr lang="en-US" b="1"/>
        </a:p>
      </dgm:t>
    </dgm:pt>
    <dgm:pt modelId="{F4E50001-F33D-4BE8-9E46-C0D4D929F478}" type="pres">
      <dgm:prSet presAssocID="{39765719-2C2F-4983-89DC-7C95FA1C4CF0}" presName="root" presStyleCnt="0">
        <dgm:presLayoutVars>
          <dgm:dir/>
          <dgm:resizeHandles val="exact"/>
        </dgm:presLayoutVars>
      </dgm:prSet>
      <dgm:spPr/>
    </dgm:pt>
    <dgm:pt modelId="{7DBCE97B-4334-4211-B174-DF06FA81616D}" type="pres">
      <dgm:prSet presAssocID="{1C7D9466-0D9B-4945-8A14-5F1ECA16D8AF}" presName="compNode" presStyleCnt="0"/>
      <dgm:spPr/>
    </dgm:pt>
    <dgm:pt modelId="{C3D82827-8D8B-4740-9573-538DC8EA78AF}" type="pres">
      <dgm:prSet presAssocID="{1C7D9466-0D9B-4945-8A14-5F1ECA16D8AF}" presName="bgRect" presStyleLbl="bgShp" presStyleIdx="0" presStyleCnt="8"/>
      <dgm:spPr/>
    </dgm:pt>
    <dgm:pt modelId="{C4E1F384-AE20-4B2E-BDDD-A3F4B939EB6A}" type="pres">
      <dgm:prSet presAssocID="{1C7D9466-0D9B-4945-8A14-5F1ECA16D8AF}"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Workflow"/>
        </a:ext>
      </dgm:extLst>
    </dgm:pt>
    <dgm:pt modelId="{54036CCB-F005-42B2-BD03-ECCAC87E902B}" type="pres">
      <dgm:prSet presAssocID="{1C7D9466-0D9B-4945-8A14-5F1ECA16D8AF}" presName="spaceRect" presStyleCnt="0"/>
      <dgm:spPr/>
    </dgm:pt>
    <dgm:pt modelId="{99869334-357E-4DE1-834A-46799784DFC4}" type="pres">
      <dgm:prSet presAssocID="{1C7D9466-0D9B-4945-8A14-5F1ECA16D8AF}" presName="parTx" presStyleLbl="revTx" presStyleIdx="0" presStyleCnt="8">
        <dgm:presLayoutVars>
          <dgm:chMax val="0"/>
          <dgm:chPref val="0"/>
        </dgm:presLayoutVars>
      </dgm:prSet>
      <dgm:spPr/>
    </dgm:pt>
    <dgm:pt modelId="{E0C2BA51-8F59-4889-AFE8-08E00F1997B0}" type="pres">
      <dgm:prSet presAssocID="{A6AA1F39-3A06-4508-A8DC-9A8B83EF199D}" presName="sibTrans" presStyleCnt="0"/>
      <dgm:spPr/>
    </dgm:pt>
    <dgm:pt modelId="{3EB22576-8018-4C30-A85F-CE5C160A1EB9}" type="pres">
      <dgm:prSet presAssocID="{59CDF6A7-0238-41E7-B87E-9AECE08F0F17}" presName="compNode" presStyleCnt="0"/>
      <dgm:spPr/>
    </dgm:pt>
    <dgm:pt modelId="{05900A2D-6031-4601-BB30-224E7F481A8A}" type="pres">
      <dgm:prSet presAssocID="{59CDF6A7-0238-41E7-B87E-9AECE08F0F17}" presName="bgRect" presStyleLbl="bgShp" presStyleIdx="1" presStyleCnt="8"/>
      <dgm:spPr/>
    </dgm:pt>
    <dgm:pt modelId="{83AC88E4-4737-4376-BAF2-3C74681B423A}" type="pres">
      <dgm:prSet presAssocID="{59CDF6A7-0238-41E7-B87E-9AECE08F0F17}"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Link"/>
        </a:ext>
      </dgm:extLst>
    </dgm:pt>
    <dgm:pt modelId="{DBF8B100-A033-4FD7-BA1C-D1450C5F2C8B}" type="pres">
      <dgm:prSet presAssocID="{59CDF6A7-0238-41E7-B87E-9AECE08F0F17}" presName="spaceRect" presStyleCnt="0"/>
      <dgm:spPr/>
    </dgm:pt>
    <dgm:pt modelId="{2118C5B9-4A82-4587-8B5E-2BBAFC3B4BDB}" type="pres">
      <dgm:prSet presAssocID="{59CDF6A7-0238-41E7-B87E-9AECE08F0F17}" presName="parTx" presStyleLbl="revTx" presStyleIdx="1" presStyleCnt="8">
        <dgm:presLayoutVars>
          <dgm:chMax val="0"/>
          <dgm:chPref val="0"/>
        </dgm:presLayoutVars>
      </dgm:prSet>
      <dgm:spPr/>
    </dgm:pt>
    <dgm:pt modelId="{EC46BA44-03DB-4FB6-8117-04B635B5264A}" type="pres">
      <dgm:prSet presAssocID="{81BEE5A3-4A0F-4B95-85DD-CF9754BB8EF1}" presName="sibTrans" presStyleCnt="0"/>
      <dgm:spPr/>
    </dgm:pt>
    <dgm:pt modelId="{3F5AAD1B-152F-49EA-8667-DB22D0C7FF3A}" type="pres">
      <dgm:prSet presAssocID="{D11137C0-89E6-4C71-ADFC-0645D66EE28D}" presName="compNode" presStyleCnt="0"/>
      <dgm:spPr/>
    </dgm:pt>
    <dgm:pt modelId="{7569EE14-0BD4-45D1-9A7C-E5157B99D818}" type="pres">
      <dgm:prSet presAssocID="{D11137C0-89E6-4C71-ADFC-0645D66EE28D}" presName="bgRect" presStyleLbl="bgShp" presStyleIdx="2" presStyleCnt="8"/>
      <dgm:spPr/>
    </dgm:pt>
    <dgm:pt modelId="{E70CBF06-FD15-4654-8918-F930C7694D2B}" type="pres">
      <dgm:prSet presAssocID="{D11137C0-89E6-4C71-ADFC-0645D66EE28D}"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amera"/>
        </a:ext>
      </dgm:extLst>
    </dgm:pt>
    <dgm:pt modelId="{489C9B13-80D3-453E-8797-465A20699FE3}" type="pres">
      <dgm:prSet presAssocID="{D11137C0-89E6-4C71-ADFC-0645D66EE28D}" presName="spaceRect" presStyleCnt="0"/>
      <dgm:spPr/>
    </dgm:pt>
    <dgm:pt modelId="{64BC34C2-CB90-46B1-9AA1-8C8C835384E3}" type="pres">
      <dgm:prSet presAssocID="{D11137C0-89E6-4C71-ADFC-0645D66EE28D}" presName="parTx" presStyleLbl="revTx" presStyleIdx="2" presStyleCnt="8">
        <dgm:presLayoutVars>
          <dgm:chMax val="0"/>
          <dgm:chPref val="0"/>
        </dgm:presLayoutVars>
      </dgm:prSet>
      <dgm:spPr/>
    </dgm:pt>
    <dgm:pt modelId="{05BC27F0-2C53-4373-AC68-58B62A5398BB}" type="pres">
      <dgm:prSet presAssocID="{4D1F1495-6B75-400D-A7D5-7912D5163944}" presName="sibTrans" presStyleCnt="0"/>
      <dgm:spPr/>
    </dgm:pt>
    <dgm:pt modelId="{D2D621C0-4744-4F1F-86C6-2A84CF28821C}" type="pres">
      <dgm:prSet presAssocID="{05127C65-6E48-4359-A7F7-846468A72F45}" presName="compNode" presStyleCnt="0"/>
      <dgm:spPr/>
    </dgm:pt>
    <dgm:pt modelId="{B2B1474D-479B-4F53-B6FB-29E9ADDD7B0E}" type="pres">
      <dgm:prSet presAssocID="{05127C65-6E48-4359-A7F7-846468A72F45}" presName="bgRect" presStyleLbl="bgShp" presStyleIdx="3" presStyleCnt="8"/>
      <dgm:spPr/>
    </dgm:pt>
    <dgm:pt modelId="{6FCDD75A-FD32-4FB3-A1E5-05D5A78DB8FE}" type="pres">
      <dgm:prSet presAssocID="{05127C65-6E48-4359-A7F7-846468A72F45}"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elp"/>
        </a:ext>
      </dgm:extLst>
    </dgm:pt>
    <dgm:pt modelId="{F992D0D9-E550-41FA-982C-DDEA105974DB}" type="pres">
      <dgm:prSet presAssocID="{05127C65-6E48-4359-A7F7-846468A72F45}" presName="spaceRect" presStyleCnt="0"/>
      <dgm:spPr/>
    </dgm:pt>
    <dgm:pt modelId="{8E365CDD-4AAB-40DF-A095-E7F8580AD572}" type="pres">
      <dgm:prSet presAssocID="{05127C65-6E48-4359-A7F7-846468A72F45}" presName="parTx" presStyleLbl="revTx" presStyleIdx="3" presStyleCnt="8">
        <dgm:presLayoutVars>
          <dgm:chMax val="0"/>
          <dgm:chPref val="0"/>
        </dgm:presLayoutVars>
      </dgm:prSet>
      <dgm:spPr/>
    </dgm:pt>
    <dgm:pt modelId="{EEEBCA84-4255-461A-A6BD-A30C6CA55AD9}" type="pres">
      <dgm:prSet presAssocID="{72360F2B-A6AF-445F-ABFD-CF5A156E78C3}" presName="sibTrans" presStyleCnt="0"/>
      <dgm:spPr/>
    </dgm:pt>
    <dgm:pt modelId="{980B55ED-5FB2-45AE-8FD9-E183005C1136}" type="pres">
      <dgm:prSet presAssocID="{D90850DB-D416-4D59-86CE-C6B445924172}" presName="compNode" presStyleCnt="0"/>
      <dgm:spPr/>
    </dgm:pt>
    <dgm:pt modelId="{A80B88AD-26FA-43AA-AC19-8F8703AF5057}" type="pres">
      <dgm:prSet presAssocID="{D90850DB-D416-4D59-86CE-C6B445924172}" presName="bgRect" presStyleLbl="bgShp" presStyleIdx="4" presStyleCnt="8"/>
      <dgm:spPr/>
    </dgm:pt>
    <dgm:pt modelId="{76C9925F-1175-4146-A9BE-4A9D9E2A5A04}" type="pres">
      <dgm:prSet presAssocID="{D90850DB-D416-4D59-86CE-C6B445924172}"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Head with Gears"/>
        </a:ext>
      </dgm:extLst>
    </dgm:pt>
    <dgm:pt modelId="{A709B532-3515-46B9-86C5-8A4B76B07B11}" type="pres">
      <dgm:prSet presAssocID="{D90850DB-D416-4D59-86CE-C6B445924172}" presName="spaceRect" presStyleCnt="0"/>
      <dgm:spPr/>
    </dgm:pt>
    <dgm:pt modelId="{52A828B6-2EE1-40C2-8D96-6F3C82CE7886}" type="pres">
      <dgm:prSet presAssocID="{D90850DB-D416-4D59-86CE-C6B445924172}" presName="parTx" presStyleLbl="revTx" presStyleIdx="4" presStyleCnt="8">
        <dgm:presLayoutVars>
          <dgm:chMax val="0"/>
          <dgm:chPref val="0"/>
        </dgm:presLayoutVars>
      </dgm:prSet>
      <dgm:spPr/>
    </dgm:pt>
    <dgm:pt modelId="{8619A580-9F54-4C85-86C5-67B4D08F6389}" type="pres">
      <dgm:prSet presAssocID="{283F962C-C804-4E71-B107-56F7278FC651}" presName="sibTrans" presStyleCnt="0"/>
      <dgm:spPr/>
    </dgm:pt>
    <dgm:pt modelId="{51188D0A-F5ED-4DB1-8C41-BA6B49DA7C6F}" type="pres">
      <dgm:prSet presAssocID="{7CC8A5C0-333D-49D3-B5BE-696043D1204B}" presName="compNode" presStyleCnt="0"/>
      <dgm:spPr/>
    </dgm:pt>
    <dgm:pt modelId="{76053938-7BE3-4BF1-B49D-B1B1D0E5A75E}" type="pres">
      <dgm:prSet presAssocID="{7CC8A5C0-333D-49D3-B5BE-696043D1204B}" presName="bgRect" presStyleLbl="bgShp" presStyleIdx="5" presStyleCnt="8"/>
      <dgm:spPr/>
    </dgm:pt>
    <dgm:pt modelId="{2E662B9B-8989-4EFB-9453-B61B554FC507}" type="pres">
      <dgm:prSet presAssocID="{7CC8A5C0-333D-49D3-B5BE-696043D1204B}"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Lightbulb"/>
        </a:ext>
      </dgm:extLst>
    </dgm:pt>
    <dgm:pt modelId="{B6DC2970-12FD-4625-AB74-15AD970CC725}" type="pres">
      <dgm:prSet presAssocID="{7CC8A5C0-333D-49D3-B5BE-696043D1204B}" presName="spaceRect" presStyleCnt="0"/>
      <dgm:spPr/>
    </dgm:pt>
    <dgm:pt modelId="{D7C3C41C-3318-43D6-82BD-565CE7E3F87E}" type="pres">
      <dgm:prSet presAssocID="{7CC8A5C0-333D-49D3-B5BE-696043D1204B}" presName="parTx" presStyleLbl="revTx" presStyleIdx="5" presStyleCnt="8">
        <dgm:presLayoutVars>
          <dgm:chMax val="0"/>
          <dgm:chPref val="0"/>
        </dgm:presLayoutVars>
      </dgm:prSet>
      <dgm:spPr/>
    </dgm:pt>
    <dgm:pt modelId="{D2E39264-E648-43FD-A738-D1832317DF98}" type="pres">
      <dgm:prSet presAssocID="{6569B11F-FC20-4D60-B603-25B5478475E3}" presName="sibTrans" presStyleCnt="0"/>
      <dgm:spPr/>
    </dgm:pt>
    <dgm:pt modelId="{90BA28AD-F778-4063-929E-E8E9E253DA90}" type="pres">
      <dgm:prSet presAssocID="{DF2AEB2B-D6F6-4F13-8577-E4819CBD7BD4}" presName="compNode" presStyleCnt="0"/>
      <dgm:spPr/>
    </dgm:pt>
    <dgm:pt modelId="{AF39964B-297D-43F4-BC31-4ABD4A04C1D4}" type="pres">
      <dgm:prSet presAssocID="{DF2AEB2B-D6F6-4F13-8577-E4819CBD7BD4}" presName="bgRect" presStyleLbl="bgShp" presStyleIdx="6" presStyleCnt="8"/>
      <dgm:spPr/>
    </dgm:pt>
    <dgm:pt modelId="{5911A448-A208-43BC-85AB-396658F443A8}" type="pres">
      <dgm:prSet presAssocID="{DF2AEB2B-D6F6-4F13-8577-E4819CBD7BD4}"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dgm:spPr>
      <dgm:extLst>
        <a:ext uri="{E40237B7-FDA0-4F09-8148-C483321AD2D9}">
          <dgm14:cNvPr xmlns:dgm14="http://schemas.microsoft.com/office/drawing/2010/diagram" id="0" name="" descr="Document"/>
        </a:ext>
      </dgm:extLst>
    </dgm:pt>
    <dgm:pt modelId="{19770BC1-B98A-412C-B230-9FC7AC951895}" type="pres">
      <dgm:prSet presAssocID="{DF2AEB2B-D6F6-4F13-8577-E4819CBD7BD4}" presName="spaceRect" presStyleCnt="0"/>
      <dgm:spPr/>
    </dgm:pt>
    <dgm:pt modelId="{2AE75A9C-B184-48A6-96C9-3B5994172EEC}" type="pres">
      <dgm:prSet presAssocID="{DF2AEB2B-D6F6-4F13-8577-E4819CBD7BD4}" presName="parTx" presStyleLbl="revTx" presStyleIdx="6" presStyleCnt="8">
        <dgm:presLayoutVars>
          <dgm:chMax val="0"/>
          <dgm:chPref val="0"/>
        </dgm:presLayoutVars>
      </dgm:prSet>
      <dgm:spPr/>
    </dgm:pt>
    <dgm:pt modelId="{B242C500-6FCA-432A-AC72-A4EFF4644F94}" type="pres">
      <dgm:prSet presAssocID="{533395A9-7DAA-49C5-AB85-E45F4D72F572}" presName="sibTrans" presStyleCnt="0"/>
      <dgm:spPr/>
    </dgm:pt>
    <dgm:pt modelId="{38F43DB3-7B7E-42D5-8F88-4866D8311B65}" type="pres">
      <dgm:prSet presAssocID="{0A150CC4-157E-4202-93CA-4FA751069ADC}" presName="compNode" presStyleCnt="0"/>
      <dgm:spPr/>
    </dgm:pt>
    <dgm:pt modelId="{92FEE4DC-7BED-444E-BE4E-0699ECC9A22C}" type="pres">
      <dgm:prSet presAssocID="{0A150CC4-157E-4202-93CA-4FA751069ADC}" presName="bgRect" presStyleLbl="bgShp" presStyleIdx="7" presStyleCnt="8"/>
      <dgm:spPr/>
    </dgm:pt>
    <dgm:pt modelId="{ECDA585A-FACC-4558-B8DB-9004EEB992BB}" type="pres">
      <dgm:prSet presAssocID="{0A150CC4-157E-4202-93CA-4FA751069ADC}"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dgm:spPr>
      <dgm:extLst>
        <a:ext uri="{E40237B7-FDA0-4F09-8148-C483321AD2D9}">
          <dgm14:cNvPr xmlns:dgm14="http://schemas.microsoft.com/office/drawing/2010/diagram" id="0" name="" descr="Stopwatch"/>
        </a:ext>
      </dgm:extLst>
    </dgm:pt>
    <dgm:pt modelId="{54E3A76D-77FD-48EF-B086-1593F7D62997}" type="pres">
      <dgm:prSet presAssocID="{0A150CC4-157E-4202-93CA-4FA751069ADC}" presName="spaceRect" presStyleCnt="0"/>
      <dgm:spPr/>
    </dgm:pt>
    <dgm:pt modelId="{215A31B1-5B64-425E-BF2A-2376073C523E}" type="pres">
      <dgm:prSet presAssocID="{0A150CC4-157E-4202-93CA-4FA751069ADC}" presName="parTx" presStyleLbl="revTx" presStyleIdx="7" presStyleCnt="8">
        <dgm:presLayoutVars>
          <dgm:chMax val="0"/>
          <dgm:chPref val="0"/>
        </dgm:presLayoutVars>
      </dgm:prSet>
      <dgm:spPr/>
    </dgm:pt>
  </dgm:ptLst>
  <dgm:cxnLst>
    <dgm:cxn modelId="{2D9EEF00-233A-4DCF-B89F-9E63C2C32FD1}" type="presOf" srcId="{59CDF6A7-0238-41E7-B87E-9AECE08F0F17}" destId="{2118C5B9-4A82-4587-8B5E-2BBAFC3B4BDB}" srcOrd="0" destOrd="0" presId="urn:microsoft.com/office/officeart/2018/2/layout/IconVerticalSolidList"/>
    <dgm:cxn modelId="{44E39F0A-B866-48B1-BA9C-CCC4CFE6A631}" type="presOf" srcId="{7CC8A5C0-333D-49D3-B5BE-696043D1204B}" destId="{D7C3C41C-3318-43D6-82BD-565CE7E3F87E}" srcOrd="0" destOrd="0" presId="urn:microsoft.com/office/officeart/2018/2/layout/IconVerticalSolidList"/>
    <dgm:cxn modelId="{4D8A0F11-021F-4D54-B615-101922B861D7}" type="presOf" srcId="{39765719-2C2F-4983-89DC-7C95FA1C4CF0}" destId="{F4E50001-F33D-4BE8-9E46-C0D4D929F478}" srcOrd="0" destOrd="0" presId="urn:microsoft.com/office/officeart/2018/2/layout/IconVerticalSolidList"/>
    <dgm:cxn modelId="{1E293C30-69E5-424E-963A-61861813C2F0}" type="presOf" srcId="{1C7D9466-0D9B-4945-8A14-5F1ECA16D8AF}" destId="{99869334-357E-4DE1-834A-46799784DFC4}" srcOrd="0" destOrd="0" presId="urn:microsoft.com/office/officeart/2018/2/layout/IconVerticalSolidList"/>
    <dgm:cxn modelId="{C4481B33-456E-4E41-A347-70A157EF5385}" type="presOf" srcId="{D90850DB-D416-4D59-86CE-C6B445924172}" destId="{52A828B6-2EE1-40C2-8D96-6F3C82CE7886}" srcOrd="0" destOrd="0" presId="urn:microsoft.com/office/officeart/2018/2/layout/IconVerticalSolidList"/>
    <dgm:cxn modelId="{30333939-251B-493E-9617-CA076895293B}" srcId="{39765719-2C2F-4983-89DC-7C95FA1C4CF0}" destId="{05127C65-6E48-4359-A7F7-846468A72F45}" srcOrd="3" destOrd="0" parTransId="{3D96291B-BFF5-45CE-ACE5-A8233300635A}" sibTransId="{72360F2B-A6AF-445F-ABFD-CF5A156E78C3}"/>
    <dgm:cxn modelId="{B7118060-78AF-4966-8DB7-D777FFFF9133}" type="presOf" srcId="{DF2AEB2B-D6F6-4F13-8577-E4819CBD7BD4}" destId="{2AE75A9C-B184-48A6-96C9-3B5994172EEC}" srcOrd="0" destOrd="0" presId="urn:microsoft.com/office/officeart/2018/2/layout/IconVerticalSolidList"/>
    <dgm:cxn modelId="{8FB8A455-77DE-48E4-9F52-D8D68B53198C}" type="presOf" srcId="{0A150CC4-157E-4202-93CA-4FA751069ADC}" destId="{215A31B1-5B64-425E-BF2A-2376073C523E}" srcOrd="0" destOrd="0" presId="urn:microsoft.com/office/officeart/2018/2/layout/IconVerticalSolidList"/>
    <dgm:cxn modelId="{36E99B95-3768-4B07-808A-0576219E42FC}" srcId="{39765719-2C2F-4983-89DC-7C95FA1C4CF0}" destId="{D90850DB-D416-4D59-86CE-C6B445924172}" srcOrd="4" destOrd="0" parTransId="{679DE67C-6291-42B2-B450-35AED927CA6A}" sibTransId="{283F962C-C804-4E71-B107-56F7278FC651}"/>
    <dgm:cxn modelId="{6F60F598-9F4E-4C92-A0BD-72CF4854882E}" srcId="{39765719-2C2F-4983-89DC-7C95FA1C4CF0}" destId="{0A150CC4-157E-4202-93CA-4FA751069ADC}" srcOrd="7" destOrd="0" parTransId="{FB3283E6-3FE6-4401-AE4B-F537179BB046}" sibTransId="{56BF5B4B-5B06-4C54-8F38-73A00F2918CE}"/>
    <dgm:cxn modelId="{B2E2CFA6-FC99-4E2F-9CAB-8AD330EACBC2}" srcId="{39765719-2C2F-4983-89DC-7C95FA1C4CF0}" destId="{1C7D9466-0D9B-4945-8A14-5F1ECA16D8AF}" srcOrd="0" destOrd="0" parTransId="{9053047D-3779-4566-A626-9FC45856F065}" sibTransId="{A6AA1F39-3A06-4508-A8DC-9A8B83EF199D}"/>
    <dgm:cxn modelId="{18252AA8-7281-4C84-AA41-FBA963E134AB}" srcId="{39765719-2C2F-4983-89DC-7C95FA1C4CF0}" destId="{D11137C0-89E6-4C71-ADFC-0645D66EE28D}" srcOrd="2" destOrd="0" parTransId="{B20A0A8E-77F9-4EB7-938A-202C3003F5A7}" sibTransId="{4D1F1495-6B75-400D-A7D5-7912D5163944}"/>
    <dgm:cxn modelId="{06A88ABB-E7C8-4067-8E99-41B0F044E257}" type="presOf" srcId="{05127C65-6E48-4359-A7F7-846468A72F45}" destId="{8E365CDD-4AAB-40DF-A095-E7F8580AD572}" srcOrd="0" destOrd="0" presId="urn:microsoft.com/office/officeart/2018/2/layout/IconVerticalSolidList"/>
    <dgm:cxn modelId="{2AEBC9C8-535F-42ED-992C-EB0BBE32A274}" srcId="{39765719-2C2F-4983-89DC-7C95FA1C4CF0}" destId="{59CDF6A7-0238-41E7-B87E-9AECE08F0F17}" srcOrd="1" destOrd="0" parTransId="{7F1D3EA5-6671-49B9-B8F3-EB6A6CF03F70}" sibTransId="{81BEE5A3-4A0F-4B95-85DD-CF9754BB8EF1}"/>
    <dgm:cxn modelId="{C19846D7-693A-4DBB-955A-B8805B6E7C52}" srcId="{39765719-2C2F-4983-89DC-7C95FA1C4CF0}" destId="{DF2AEB2B-D6F6-4F13-8577-E4819CBD7BD4}" srcOrd="6" destOrd="0" parTransId="{9A5EE82C-3C23-4D98-97DD-D9758B957115}" sibTransId="{533395A9-7DAA-49C5-AB85-E45F4D72F572}"/>
    <dgm:cxn modelId="{E2952BF0-46D3-4910-AEC1-7A05907C86C0}" srcId="{39765719-2C2F-4983-89DC-7C95FA1C4CF0}" destId="{7CC8A5C0-333D-49D3-B5BE-696043D1204B}" srcOrd="5" destOrd="0" parTransId="{8E5555F1-8C34-4865-849A-370F177B61C1}" sibTransId="{6569B11F-FC20-4D60-B603-25B5478475E3}"/>
    <dgm:cxn modelId="{9676D2F9-1672-4F7A-BA51-A8B735342D82}" type="presOf" srcId="{D11137C0-89E6-4C71-ADFC-0645D66EE28D}" destId="{64BC34C2-CB90-46B1-9AA1-8C8C835384E3}" srcOrd="0" destOrd="0" presId="urn:microsoft.com/office/officeart/2018/2/layout/IconVerticalSolidList"/>
    <dgm:cxn modelId="{282CB466-98AE-43D1-9D4F-39EA69BD42DE}" type="presParOf" srcId="{F4E50001-F33D-4BE8-9E46-C0D4D929F478}" destId="{7DBCE97B-4334-4211-B174-DF06FA81616D}" srcOrd="0" destOrd="0" presId="urn:microsoft.com/office/officeart/2018/2/layout/IconVerticalSolidList"/>
    <dgm:cxn modelId="{0B1E1393-FF6E-4D17-9F67-8FF1A9925F1D}" type="presParOf" srcId="{7DBCE97B-4334-4211-B174-DF06FA81616D}" destId="{C3D82827-8D8B-4740-9573-538DC8EA78AF}" srcOrd="0" destOrd="0" presId="urn:microsoft.com/office/officeart/2018/2/layout/IconVerticalSolidList"/>
    <dgm:cxn modelId="{F4E3B0BA-15CD-4535-A1BE-4583941019BB}" type="presParOf" srcId="{7DBCE97B-4334-4211-B174-DF06FA81616D}" destId="{C4E1F384-AE20-4B2E-BDDD-A3F4B939EB6A}" srcOrd="1" destOrd="0" presId="urn:microsoft.com/office/officeart/2018/2/layout/IconVerticalSolidList"/>
    <dgm:cxn modelId="{FBD6B3F0-845B-4B4D-8CA3-901B31017352}" type="presParOf" srcId="{7DBCE97B-4334-4211-B174-DF06FA81616D}" destId="{54036CCB-F005-42B2-BD03-ECCAC87E902B}" srcOrd="2" destOrd="0" presId="urn:microsoft.com/office/officeart/2018/2/layout/IconVerticalSolidList"/>
    <dgm:cxn modelId="{45A8DA8E-91FA-498A-89E3-761F724D7C96}" type="presParOf" srcId="{7DBCE97B-4334-4211-B174-DF06FA81616D}" destId="{99869334-357E-4DE1-834A-46799784DFC4}" srcOrd="3" destOrd="0" presId="urn:microsoft.com/office/officeart/2018/2/layout/IconVerticalSolidList"/>
    <dgm:cxn modelId="{64283744-0B1D-4CA9-B40A-2B1262905B55}" type="presParOf" srcId="{F4E50001-F33D-4BE8-9E46-C0D4D929F478}" destId="{E0C2BA51-8F59-4889-AFE8-08E00F1997B0}" srcOrd="1" destOrd="0" presId="urn:microsoft.com/office/officeart/2018/2/layout/IconVerticalSolidList"/>
    <dgm:cxn modelId="{E8083C9E-FE32-430A-9CA1-C3E50948413A}" type="presParOf" srcId="{F4E50001-F33D-4BE8-9E46-C0D4D929F478}" destId="{3EB22576-8018-4C30-A85F-CE5C160A1EB9}" srcOrd="2" destOrd="0" presId="urn:microsoft.com/office/officeart/2018/2/layout/IconVerticalSolidList"/>
    <dgm:cxn modelId="{6EF8A61F-7AFC-43DC-8524-B4F46841E16D}" type="presParOf" srcId="{3EB22576-8018-4C30-A85F-CE5C160A1EB9}" destId="{05900A2D-6031-4601-BB30-224E7F481A8A}" srcOrd="0" destOrd="0" presId="urn:microsoft.com/office/officeart/2018/2/layout/IconVerticalSolidList"/>
    <dgm:cxn modelId="{A5242EE4-C3EC-43CE-A807-2E69C7F49993}" type="presParOf" srcId="{3EB22576-8018-4C30-A85F-CE5C160A1EB9}" destId="{83AC88E4-4737-4376-BAF2-3C74681B423A}" srcOrd="1" destOrd="0" presId="urn:microsoft.com/office/officeart/2018/2/layout/IconVerticalSolidList"/>
    <dgm:cxn modelId="{4786E54F-47D1-414E-BC17-130FC233EBAA}" type="presParOf" srcId="{3EB22576-8018-4C30-A85F-CE5C160A1EB9}" destId="{DBF8B100-A033-4FD7-BA1C-D1450C5F2C8B}" srcOrd="2" destOrd="0" presId="urn:microsoft.com/office/officeart/2018/2/layout/IconVerticalSolidList"/>
    <dgm:cxn modelId="{70E2BE45-E7A5-4404-AB17-80B18CDE8078}" type="presParOf" srcId="{3EB22576-8018-4C30-A85F-CE5C160A1EB9}" destId="{2118C5B9-4A82-4587-8B5E-2BBAFC3B4BDB}" srcOrd="3" destOrd="0" presId="urn:microsoft.com/office/officeart/2018/2/layout/IconVerticalSolidList"/>
    <dgm:cxn modelId="{F6EB74F1-0D9F-4538-B1D2-7ACD55673625}" type="presParOf" srcId="{F4E50001-F33D-4BE8-9E46-C0D4D929F478}" destId="{EC46BA44-03DB-4FB6-8117-04B635B5264A}" srcOrd="3" destOrd="0" presId="urn:microsoft.com/office/officeart/2018/2/layout/IconVerticalSolidList"/>
    <dgm:cxn modelId="{6295C685-06C7-440B-9740-1A809451D2BC}" type="presParOf" srcId="{F4E50001-F33D-4BE8-9E46-C0D4D929F478}" destId="{3F5AAD1B-152F-49EA-8667-DB22D0C7FF3A}" srcOrd="4" destOrd="0" presId="urn:microsoft.com/office/officeart/2018/2/layout/IconVerticalSolidList"/>
    <dgm:cxn modelId="{C9BD630D-6569-4508-BA69-48AADCDCD955}" type="presParOf" srcId="{3F5AAD1B-152F-49EA-8667-DB22D0C7FF3A}" destId="{7569EE14-0BD4-45D1-9A7C-E5157B99D818}" srcOrd="0" destOrd="0" presId="urn:microsoft.com/office/officeart/2018/2/layout/IconVerticalSolidList"/>
    <dgm:cxn modelId="{81B889CD-2A6C-4804-9768-2DFC3B263575}" type="presParOf" srcId="{3F5AAD1B-152F-49EA-8667-DB22D0C7FF3A}" destId="{E70CBF06-FD15-4654-8918-F930C7694D2B}" srcOrd="1" destOrd="0" presId="urn:microsoft.com/office/officeart/2018/2/layout/IconVerticalSolidList"/>
    <dgm:cxn modelId="{622729CC-10BD-4629-8592-0A612CBC722E}" type="presParOf" srcId="{3F5AAD1B-152F-49EA-8667-DB22D0C7FF3A}" destId="{489C9B13-80D3-453E-8797-465A20699FE3}" srcOrd="2" destOrd="0" presId="urn:microsoft.com/office/officeart/2018/2/layout/IconVerticalSolidList"/>
    <dgm:cxn modelId="{6118D8E7-08B5-4014-9410-03F6EB828007}" type="presParOf" srcId="{3F5AAD1B-152F-49EA-8667-DB22D0C7FF3A}" destId="{64BC34C2-CB90-46B1-9AA1-8C8C835384E3}" srcOrd="3" destOrd="0" presId="urn:microsoft.com/office/officeart/2018/2/layout/IconVerticalSolidList"/>
    <dgm:cxn modelId="{5E4A03D8-6F8A-41F7-8ABE-986679CE9755}" type="presParOf" srcId="{F4E50001-F33D-4BE8-9E46-C0D4D929F478}" destId="{05BC27F0-2C53-4373-AC68-58B62A5398BB}" srcOrd="5" destOrd="0" presId="urn:microsoft.com/office/officeart/2018/2/layout/IconVerticalSolidList"/>
    <dgm:cxn modelId="{5C1ED47C-1511-4297-8524-CDDEEF3C1229}" type="presParOf" srcId="{F4E50001-F33D-4BE8-9E46-C0D4D929F478}" destId="{D2D621C0-4744-4F1F-86C6-2A84CF28821C}" srcOrd="6" destOrd="0" presId="urn:microsoft.com/office/officeart/2018/2/layout/IconVerticalSolidList"/>
    <dgm:cxn modelId="{7FCF75A2-63FF-49FE-AFFA-DAB782C85325}" type="presParOf" srcId="{D2D621C0-4744-4F1F-86C6-2A84CF28821C}" destId="{B2B1474D-479B-4F53-B6FB-29E9ADDD7B0E}" srcOrd="0" destOrd="0" presId="urn:microsoft.com/office/officeart/2018/2/layout/IconVerticalSolidList"/>
    <dgm:cxn modelId="{9509B99F-D3FF-4BE8-A0E9-6490447B2E45}" type="presParOf" srcId="{D2D621C0-4744-4F1F-86C6-2A84CF28821C}" destId="{6FCDD75A-FD32-4FB3-A1E5-05D5A78DB8FE}" srcOrd="1" destOrd="0" presId="urn:microsoft.com/office/officeart/2018/2/layout/IconVerticalSolidList"/>
    <dgm:cxn modelId="{D480BF56-2B73-4DF6-930B-8B5DCFB07DD7}" type="presParOf" srcId="{D2D621C0-4744-4F1F-86C6-2A84CF28821C}" destId="{F992D0D9-E550-41FA-982C-DDEA105974DB}" srcOrd="2" destOrd="0" presId="urn:microsoft.com/office/officeart/2018/2/layout/IconVerticalSolidList"/>
    <dgm:cxn modelId="{75BC01B0-A8CC-4292-BD22-E66269486AC3}" type="presParOf" srcId="{D2D621C0-4744-4F1F-86C6-2A84CF28821C}" destId="{8E365CDD-4AAB-40DF-A095-E7F8580AD572}" srcOrd="3" destOrd="0" presId="urn:microsoft.com/office/officeart/2018/2/layout/IconVerticalSolidList"/>
    <dgm:cxn modelId="{81BF9202-F791-4D79-AEED-098774652217}" type="presParOf" srcId="{F4E50001-F33D-4BE8-9E46-C0D4D929F478}" destId="{EEEBCA84-4255-461A-A6BD-A30C6CA55AD9}" srcOrd="7" destOrd="0" presId="urn:microsoft.com/office/officeart/2018/2/layout/IconVerticalSolidList"/>
    <dgm:cxn modelId="{A5AF32B9-87A7-49CC-B9E2-796A9F72D95E}" type="presParOf" srcId="{F4E50001-F33D-4BE8-9E46-C0D4D929F478}" destId="{980B55ED-5FB2-45AE-8FD9-E183005C1136}" srcOrd="8" destOrd="0" presId="urn:microsoft.com/office/officeart/2018/2/layout/IconVerticalSolidList"/>
    <dgm:cxn modelId="{DCD5962E-224F-416A-8B24-A1F21F533D43}" type="presParOf" srcId="{980B55ED-5FB2-45AE-8FD9-E183005C1136}" destId="{A80B88AD-26FA-43AA-AC19-8F8703AF5057}" srcOrd="0" destOrd="0" presId="urn:microsoft.com/office/officeart/2018/2/layout/IconVerticalSolidList"/>
    <dgm:cxn modelId="{D8B1BEEA-1612-4C9B-9691-1AE8626DC8AE}" type="presParOf" srcId="{980B55ED-5FB2-45AE-8FD9-E183005C1136}" destId="{76C9925F-1175-4146-A9BE-4A9D9E2A5A04}" srcOrd="1" destOrd="0" presId="urn:microsoft.com/office/officeart/2018/2/layout/IconVerticalSolidList"/>
    <dgm:cxn modelId="{9A6D0064-258E-40A7-B986-FC9664302D65}" type="presParOf" srcId="{980B55ED-5FB2-45AE-8FD9-E183005C1136}" destId="{A709B532-3515-46B9-86C5-8A4B76B07B11}" srcOrd="2" destOrd="0" presId="urn:microsoft.com/office/officeart/2018/2/layout/IconVerticalSolidList"/>
    <dgm:cxn modelId="{D1A4A7CD-7367-4BD5-A99B-1CD12899E853}" type="presParOf" srcId="{980B55ED-5FB2-45AE-8FD9-E183005C1136}" destId="{52A828B6-2EE1-40C2-8D96-6F3C82CE7886}" srcOrd="3" destOrd="0" presId="urn:microsoft.com/office/officeart/2018/2/layout/IconVerticalSolidList"/>
    <dgm:cxn modelId="{F257EEB5-A838-40B8-939C-B1FA197747C4}" type="presParOf" srcId="{F4E50001-F33D-4BE8-9E46-C0D4D929F478}" destId="{8619A580-9F54-4C85-86C5-67B4D08F6389}" srcOrd="9" destOrd="0" presId="urn:microsoft.com/office/officeart/2018/2/layout/IconVerticalSolidList"/>
    <dgm:cxn modelId="{BBC87499-DAC2-4C1F-B4DB-60E58478D837}" type="presParOf" srcId="{F4E50001-F33D-4BE8-9E46-C0D4D929F478}" destId="{51188D0A-F5ED-4DB1-8C41-BA6B49DA7C6F}" srcOrd="10" destOrd="0" presId="urn:microsoft.com/office/officeart/2018/2/layout/IconVerticalSolidList"/>
    <dgm:cxn modelId="{57DB4096-0F5E-4A84-9CAC-55D87B5D9CF2}" type="presParOf" srcId="{51188D0A-F5ED-4DB1-8C41-BA6B49DA7C6F}" destId="{76053938-7BE3-4BF1-B49D-B1B1D0E5A75E}" srcOrd="0" destOrd="0" presId="urn:microsoft.com/office/officeart/2018/2/layout/IconVerticalSolidList"/>
    <dgm:cxn modelId="{F1E51CEB-6885-4F1A-8372-638EAF178388}" type="presParOf" srcId="{51188D0A-F5ED-4DB1-8C41-BA6B49DA7C6F}" destId="{2E662B9B-8989-4EFB-9453-B61B554FC507}" srcOrd="1" destOrd="0" presId="urn:microsoft.com/office/officeart/2018/2/layout/IconVerticalSolidList"/>
    <dgm:cxn modelId="{24BA87B8-6B08-4589-A223-5932E24B734B}" type="presParOf" srcId="{51188D0A-F5ED-4DB1-8C41-BA6B49DA7C6F}" destId="{B6DC2970-12FD-4625-AB74-15AD970CC725}" srcOrd="2" destOrd="0" presId="urn:microsoft.com/office/officeart/2018/2/layout/IconVerticalSolidList"/>
    <dgm:cxn modelId="{5733701E-3E5E-4CB4-8EC8-14A346D42B47}" type="presParOf" srcId="{51188D0A-F5ED-4DB1-8C41-BA6B49DA7C6F}" destId="{D7C3C41C-3318-43D6-82BD-565CE7E3F87E}" srcOrd="3" destOrd="0" presId="urn:microsoft.com/office/officeart/2018/2/layout/IconVerticalSolidList"/>
    <dgm:cxn modelId="{657D8225-FE84-44A6-88DA-E33E798F9826}" type="presParOf" srcId="{F4E50001-F33D-4BE8-9E46-C0D4D929F478}" destId="{D2E39264-E648-43FD-A738-D1832317DF98}" srcOrd="11" destOrd="0" presId="urn:microsoft.com/office/officeart/2018/2/layout/IconVerticalSolidList"/>
    <dgm:cxn modelId="{EA5DF3C2-795A-4893-BA66-9D741B811127}" type="presParOf" srcId="{F4E50001-F33D-4BE8-9E46-C0D4D929F478}" destId="{90BA28AD-F778-4063-929E-E8E9E253DA90}" srcOrd="12" destOrd="0" presId="urn:microsoft.com/office/officeart/2018/2/layout/IconVerticalSolidList"/>
    <dgm:cxn modelId="{65F6AA1E-9812-4482-AE1D-2F513FEE847F}" type="presParOf" srcId="{90BA28AD-F778-4063-929E-E8E9E253DA90}" destId="{AF39964B-297D-43F4-BC31-4ABD4A04C1D4}" srcOrd="0" destOrd="0" presId="urn:microsoft.com/office/officeart/2018/2/layout/IconVerticalSolidList"/>
    <dgm:cxn modelId="{1135F267-39DB-4B79-99E9-BA1916E22963}" type="presParOf" srcId="{90BA28AD-F778-4063-929E-E8E9E253DA90}" destId="{5911A448-A208-43BC-85AB-396658F443A8}" srcOrd="1" destOrd="0" presId="urn:microsoft.com/office/officeart/2018/2/layout/IconVerticalSolidList"/>
    <dgm:cxn modelId="{037F582E-3B3A-421F-BE73-1A99C8563E21}" type="presParOf" srcId="{90BA28AD-F778-4063-929E-E8E9E253DA90}" destId="{19770BC1-B98A-412C-B230-9FC7AC951895}" srcOrd="2" destOrd="0" presId="urn:microsoft.com/office/officeart/2018/2/layout/IconVerticalSolidList"/>
    <dgm:cxn modelId="{5C8887FC-3CCA-4344-890E-38DEAA68DD8A}" type="presParOf" srcId="{90BA28AD-F778-4063-929E-E8E9E253DA90}" destId="{2AE75A9C-B184-48A6-96C9-3B5994172EEC}" srcOrd="3" destOrd="0" presId="urn:microsoft.com/office/officeart/2018/2/layout/IconVerticalSolidList"/>
    <dgm:cxn modelId="{89D1A083-D15A-4E82-BDF5-F5D6DA09915D}" type="presParOf" srcId="{F4E50001-F33D-4BE8-9E46-C0D4D929F478}" destId="{B242C500-6FCA-432A-AC72-A4EFF4644F94}" srcOrd="13" destOrd="0" presId="urn:microsoft.com/office/officeart/2018/2/layout/IconVerticalSolidList"/>
    <dgm:cxn modelId="{FE4DE8E0-6CCC-4A1C-B18F-3386A3037467}" type="presParOf" srcId="{F4E50001-F33D-4BE8-9E46-C0D4D929F478}" destId="{38F43DB3-7B7E-42D5-8F88-4866D8311B65}" srcOrd="14" destOrd="0" presId="urn:microsoft.com/office/officeart/2018/2/layout/IconVerticalSolidList"/>
    <dgm:cxn modelId="{47A76A5E-566D-49AF-868A-C9DA854FA311}" type="presParOf" srcId="{38F43DB3-7B7E-42D5-8F88-4866D8311B65}" destId="{92FEE4DC-7BED-444E-BE4E-0699ECC9A22C}" srcOrd="0" destOrd="0" presId="urn:microsoft.com/office/officeart/2018/2/layout/IconVerticalSolidList"/>
    <dgm:cxn modelId="{A05EB4C2-B94D-439E-9B0D-1F614EB22923}" type="presParOf" srcId="{38F43DB3-7B7E-42D5-8F88-4866D8311B65}" destId="{ECDA585A-FACC-4558-B8DB-9004EEB992BB}" srcOrd="1" destOrd="0" presId="urn:microsoft.com/office/officeart/2018/2/layout/IconVerticalSolidList"/>
    <dgm:cxn modelId="{C07F812E-0F94-4F28-96A1-1A858BB05482}" type="presParOf" srcId="{38F43DB3-7B7E-42D5-8F88-4866D8311B65}" destId="{54E3A76D-77FD-48EF-B086-1593F7D62997}" srcOrd="2" destOrd="0" presId="urn:microsoft.com/office/officeart/2018/2/layout/IconVerticalSolidList"/>
    <dgm:cxn modelId="{50641DF6-B8BD-443A-B68A-D5B15F906AA4}" type="presParOf" srcId="{38F43DB3-7B7E-42D5-8F88-4866D8311B65}" destId="{215A31B1-5B64-425E-BF2A-2376073C523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41336ED-E935-41C4-831F-34CD906DB31E}" type="doc">
      <dgm:prSet loTypeId="urn:microsoft.com/office/officeart/2018/2/layout/IconLabelDescriptionList" loCatId="icon" qsTypeId="urn:microsoft.com/office/officeart/2005/8/quickstyle/simple1" qsCatId="simple" csTypeId="urn:microsoft.com/office/officeart/2005/8/colors/accent2_2" csCatId="accent2" phldr="1"/>
      <dgm:spPr/>
      <dgm:t>
        <a:bodyPr/>
        <a:lstStyle/>
        <a:p>
          <a:endParaRPr lang="en-US"/>
        </a:p>
      </dgm:t>
    </dgm:pt>
    <dgm:pt modelId="{B9886192-5AFD-4009-BB21-1C0B79007701}">
      <dgm:prSet/>
      <dgm:spPr/>
      <dgm:t>
        <a:bodyPr/>
        <a:lstStyle/>
        <a:p>
          <a:pPr>
            <a:defRPr b="1"/>
          </a:pPr>
          <a:r>
            <a:rPr lang="en-US"/>
            <a:t>Banner changes</a:t>
          </a:r>
        </a:p>
      </dgm:t>
    </dgm:pt>
    <dgm:pt modelId="{9DDEED52-8B07-4DB7-82E1-0643EE2198E1}" type="parTrans" cxnId="{0BC8ED44-B351-48A2-9B9D-F64CED0B6727}">
      <dgm:prSet/>
      <dgm:spPr/>
      <dgm:t>
        <a:bodyPr/>
        <a:lstStyle/>
        <a:p>
          <a:endParaRPr lang="en-US"/>
        </a:p>
      </dgm:t>
    </dgm:pt>
    <dgm:pt modelId="{6EDBC2FF-3057-4BFE-B9B7-A5E55A06F503}" type="sibTrans" cxnId="{0BC8ED44-B351-48A2-9B9D-F64CED0B6727}">
      <dgm:prSet/>
      <dgm:spPr/>
      <dgm:t>
        <a:bodyPr/>
        <a:lstStyle/>
        <a:p>
          <a:endParaRPr lang="en-US"/>
        </a:p>
      </dgm:t>
    </dgm:pt>
    <dgm:pt modelId="{576D777C-7FF0-465B-80D3-76DBAF595D94}">
      <dgm:prSet/>
      <dgm:spPr/>
      <dgm:t>
        <a:bodyPr/>
        <a:lstStyle/>
        <a:p>
          <a:pPr>
            <a:defRPr b="1"/>
          </a:pPr>
          <a:r>
            <a:rPr lang="en-US"/>
            <a:t>Reorganization of Protocol Resources page</a:t>
          </a:r>
        </a:p>
      </dgm:t>
    </dgm:pt>
    <dgm:pt modelId="{3CB5529E-7398-4CE4-8708-B54552B03AF5}" type="parTrans" cxnId="{2FABD2E8-C822-48BD-A05A-E23DE520D084}">
      <dgm:prSet/>
      <dgm:spPr/>
      <dgm:t>
        <a:bodyPr/>
        <a:lstStyle/>
        <a:p>
          <a:endParaRPr lang="en-US"/>
        </a:p>
      </dgm:t>
    </dgm:pt>
    <dgm:pt modelId="{D7FC7D23-4EBA-4087-9D90-B2AB6526F347}" type="sibTrans" cxnId="{2FABD2E8-C822-48BD-A05A-E23DE520D084}">
      <dgm:prSet/>
      <dgm:spPr/>
      <dgm:t>
        <a:bodyPr/>
        <a:lstStyle/>
        <a:p>
          <a:endParaRPr lang="en-US"/>
        </a:p>
      </dgm:t>
    </dgm:pt>
    <dgm:pt modelId="{A3325F9D-180A-4376-BD66-0B33FA7ACE3D}">
      <dgm:prSet/>
      <dgm:spPr/>
      <dgm:t>
        <a:bodyPr/>
        <a:lstStyle/>
        <a:p>
          <a:r>
            <a:rPr lang="en-US" dirty="0"/>
            <a:t>Centralized protocol templates </a:t>
          </a:r>
        </a:p>
      </dgm:t>
    </dgm:pt>
    <dgm:pt modelId="{A565BDD7-77FD-4FFD-BA1C-E8B18DB81214}" type="parTrans" cxnId="{21D4DFB4-DE0E-4B9F-AF0F-A089A2967BA0}">
      <dgm:prSet/>
      <dgm:spPr/>
      <dgm:t>
        <a:bodyPr/>
        <a:lstStyle/>
        <a:p>
          <a:endParaRPr lang="en-US"/>
        </a:p>
      </dgm:t>
    </dgm:pt>
    <dgm:pt modelId="{93336A58-3E09-4A83-A5F5-69F52FED7729}" type="sibTrans" cxnId="{21D4DFB4-DE0E-4B9F-AF0F-A089A2967BA0}">
      <dgm:prSet/>
      <dgm:spPr/>
      <dgm:t>
        <a:bodyPr/>
        <a:lstStyle/>
        <a:p>
          <a:endParaRPr lang="en-US"/>
        </a:p>
      </dgm:t>
    </dgm:pt>
    <dgm:pt modelId="{40063DAF-8C34-4087-ABDF-50B3C6DFEC21}">
      <dgm:prSet/>
      <dgm:spPr/>
      <dgm:t>
        <a:bodyPr/>
        <a:lstStyle/>
        <a:p>
          <a:r>
            <a:rPr lang="en-US" dirty="0"/>
            <a:t>Additional templates to be posted</a:t>
          </a:r>
        </a:p>
      </dgm:t>
    </dgm:pt>
    <dgm:pt modelId="{85B164E1-4C7D-46B5-914C-C0E91EEF1B63}" type="parTrans" cxnId="{8BB3E9DA-5EC2-4A0A-96DE-517B5BFDB4E5}">
      <dgm:prSet/>
      <dgm:spPr/>
      <dgm:t>
        <a:bodyPr/>
        <a:lstStyle/>
        <a:p>
          <a:endParaRPr lang="en-US"/>
        </a:p>
      </dgm:t>
    </dgm:pt>
    <dgm:pt modelId="{067FEF3D-6F75-44DA-B004-371CFB538BA5}" type="sibTrans" cxnId="{8BB3E9DA-5EC2-4A0A-96DE-517B5BFDB4E5}">
      <dgm:prSet/>
      <dgm:spPr/>
      <dgm:t>
        <a:bodyPr/>
        <a:lstStyle/>
        <a:p>
          <a:endParaRPr lang="en-US"/>
        </a:p>
      </dgm:t>
    </dgm:pt>
    <dgm:pt modelId="{92DC87B0-701C-432E-A94E-E565C33893DE}">
      <dgm:prSet/>
      <dgm:spPr/>
      <dgm:t>
        <a:bodyPr/>
        <a:lstStyle/>
        <a:p>
          <a:pPr>
            <a:defRPr b="1"/>
          </a:pPr>
          <a:r>
            <a:rPr lang="en-US" dirty="0"/>
            <a:t>Upcoming changes to Consent Form Resources page </a:t>
          </a:r>
        </a:p>
      </dgm:t>
    </dgm:pt>
    <dgm:pt modelId="{0BFE2636-93D8-4EC1-80AF-681767742BF9}" type="parTrans" cxnId="{C4676A78-915F-4597-B39E-DB9DA0BC82CC}">
      <dgm:prSet/>
      <dgm:spPr/>
      <dgm:t>
        <a:bodyPr/>
        <a:lstStyle/>
        <a:p>
          <a:endParaRPr lang="en-US"/>
        </a:p>
      </dgm:t>
    </dgm:pt>
    <dgm:pt modelId="{0041EB65-35BD-4F1D-89B3-FEF7E23140A5}" type="sibTrans" cxnId="{C4676A78-915F-4597-B39E-DB9DA0BC82CC}">
      <dgm:prSet/>
      <dgm:spPr/>
      <dgm:t>
        <a:bodyPr/>
        <a:lstStyle/>
        <a:p>
          <a:endParaRPr lang="en-US"/>
        </a:p>
      </dgm:t>
    </dgm:pt>
    <dgm:pt modelId="{E7DC547D-B0C4-4F4C-B626-029B0291FE78}">
      <dgm:prSet/>
      <dgm:spPr/>
      <dgm:t>
        <a:bodyPr/>
        <a:lstStyle/>
        <a:p>
          <a:r>
            <a:rPr lang="en-US" dirty="0"/>
            <a:t>New template/updated consent form language</a:t>
          </a:r>
        </a:p>
      </dgm:t>
    </dgm:pt>
    <dgm:pt modelId="{1952390C-A19A-4F5A-9B01-EE8CA6C8AA6F}" type="parTrans" cxnId="{59B92D16-BCC7-4D44-B33C-00A1CF18F477}">
      <dgm:prSet/>
      <dgm:spPr/>
      <dgm:t>
        <a:bodyPr/>
        <a:lstStyle/>
        <a:p>
          <a:endParaRPr lang="en-US"/>
        </a:p>
      </dgm:t>
    </dgm:pt>
    <dgm:pt modelId="{189FCEBE-D619-4EA8-9EF3-0D5CD51D4D74}" type="sibTrans" cxnId="{59B92D16-BCC7-4D44-B33C-00A1CF18F477}">
      <dgm:prSet/>
      <dgm:spPr/>
      <dgm:t>
        <a:bodyPr/>
        <a:lstStyle/>
        <a:p>
          <a:endParaRPr lang="en-US"/>
        </a:p>
      </dgm:t>
    </dgm:pt>
    <dgm:pt modelId="{92D67238-14A5-43CE-A4F9-CE6B98972FD2}">
      <dgm:prSet/>
      <dgm:spPr/>
      <dgm:t>
        <a:bodyPr/>
        <a:lstStyle/>
        <a:p>
          <a:r>
            <a:rPr lang="en-US"/>
            <a:t>Revised/additional short forms </a:t>
          </a:r>
        </a:p>
      </dgm:t>
    </dgm:pt>
    <dgm:pt modelId="{644D8542-76E4-4087-99C7-6E6DFF8BE453}" type="parTrans" cxnId="{39A364BE-796E-42F5-AB88-0EAB69889827}">
      <dgm:prSet/>
      <dgm:spPr/>
      <dgm:t>
        <a:bodyPr/>
        <a:lstStyle/>
        <a:p>
          <a:endParaRPr lang="en-US"/>
        </a:p>
      </dgm:t>
    </dgm:pt>
    <dgm:pt modelId="{9B6C50B6-9CC4-49A4-AD6C-065D07DC3450}" type="sibTrans" cxnId="{39A364BE-796E-42F5-AB88-0EAB69889827}">
      <dgm:prSet/>
      <dgm:spPr/>
      <dgm:t>
        <a:bodyPr/>
        <a:lstStyle/>
        <a:p>
          <a:endParaRPr lang="en-US"/>
        </a:p>
      </dgm:t>
    </dgm:pt>
    <dgm:pt modelId="{14151620-7F08-4BE5-9DF3-BB7169DFFBF4}">
      <dgm:prSet/>
      <dgm:spPr/>
      <dgm:t>
        <a:bodyPr/>
        <a:lstStyle/>
        <a:p>
          <a:pPr>
            <a:defRPr b="1"/>
          </a:pPr>
          <a:r>
            <a:rPr lang="en-US"/>
            <a:t>Website: </a:t>
          </a:r>
          <a:r>
            <a:rPr lang="en-US">
              <a:hlinkClick xmlns:r="http://schemas.openxmlformats.org/officeDocument/2006/relationships" r:id="rId1"/>
            </a:rPr>
            <a:t>https://research.columbia.edu/irb</a:t>
          </a:r>
          <a:endParaRPr lang="en-US"/>
        </a:p>
      </dgm:t>
    </dgm:pt>
    <dgm:pt modelId="{DA2C6445-D690-4DDC-B5B0-21B5DEB84D01}" type="parTrans" cxnId="{1B1A3393-37EB-49DA-A223-DF85D833C850}">
      <dgm:prSet/>
      <dgm:spPr/>
      <dgm:t>
        <a:bodyPr/>
        <a:lstStyle/>
        <a:p>
          <a:endParaRPr lang="en-US"/>
        </a:p>
      </dgm:t>
    </dgm:pt>
    <dgm:pt modelId="{8AECA989-6071-4995-945A-6C90177EBDBB}" type="sibTrans" cxnId="{1B1A3393-37EB-49DA-A223-DF85D833C850}">
      <dgm:prSet/>
      <dgm:spPr/>
      <dgm:t>
        <a:bodyPr/>
        <a:lstStyle/>
        <a:p>
          <a:endParaRPr lang="en-US"/>
        </a:p>
      </dgm:t>
    </dgm:pt>
    <dgm:pt modelId="{E09864F9-0D98-42EB-8E14-094428CC8397}" type="pres">
      <dgm:prSet presAssocID="{941336ED-E935-41C4-831F-34CD906DB31E}" presName="root" presStyleCnt="0">
        <dgm:presLayoutVars>
          <dgm:dir/>
          <dgm:resizeHandles val="exact"/>
        </dgm:presLayoutVars>
      </dgm:prSet>
      <dgm:spPr/>
    </dgm:pt>
    <dgm:pt modelId="{14DECC67-ADA6-49E0-9844-7C92C64697BC}" type="pres">
      <dgm:prSet presAssocID="{B9886192-5AFD-4009-BB21-1C0B79007701}" presName="compNode" presStyleCnt="0"/>
      <dgm:spPr/>
    </dgm:pt>
    <dgm:pt modelId="{C3389D88-004B-4717-8906-910108ECADCC}" type="pres">
      <dgm:prSet presAssocID="{B9886192-5AFD-4009-BB21-1C0B79007701}" presName="iconRect" presStyleLbl="node1" presStyleIdx="0" presStyleCnt="4"/>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heckmark"/>
        </a:ext>
      </dgm:extLst>
    </dgm:pt>
    <dgm:pt modelId="{0E95F2D6-F745-4C61-8601-027FB35F669F}" type="pres">
      <dgm:prSet presAssocID="{B9886192-5AFD-4009-BB21-1C0B79007701}" presName="iconSpace" presStyleCnt="0"/>
      <dgm:spPr/>
    </dgm:pt>
    <dgm:pt modelId="{DBB8D94A-E689-47F7-B4A9-B946E4BC2FBF}" type="pres">
      <dgm:prSet presAssocID="{B9886192-5AFD-4009-BB21-1C0B79007701}" presName="parTx" presStyleLbl="revTx" presStyleIdx="0" presStyleCnt="8">
        <dgm:presLayoutVars>
          <dgm:chMax val="0"/>
          <dgm:chPref val="0"/>
        </dgm:presLayoutVars>
      </dgm:prSet>
      <dgm:spPr/>
    </dgm:pt>
    <dgm:pt modelId="{06DB5000-D408-4251-9C7C-25F1A06EDAE6}" type="pres">
      <dgm:prSet presAssocID="{B9886192-5AFD-4009-BB21-1C0B79007701}" presName="txSpace" presStyleCnt="0"/>
      <dgm:spPr/>
    </dgm:pt>
    <dgm:pt modelId="{06CA3199-1708-495A-B520-9C89CE4A6A2D}" type="pres">
      <dgm:prSet presAssocID="{B9886192-5AFD-4009-BB21-1C0B79007701}" presName="desTx" presStyleLbl="revTx" presStyleIdx="1" presStyleCnt="8">
        <dgm:presLayoutVars/>
      </dgm:prSet>
      <dgm:spPr/>
    </dgm:pt>
    <dgm:pt modelId="{D04ECDCC-362E-4F96-8CA1-BEA1EDCB3C5E}" type="pres">
      <dgm:prSet presAssocID="{6EDBC2FF-3057-4BFE-B9B7-A5E55A06F503}" presName="sibTrans" presStyleCnt="0"/>
      <dgm:spPr/>
    </dgm:pt>
    <dgm:pt modelId="{A7A27A38-D624-4E3A-83F9-1E7E3D2587CB}" type="pres">
      <dgm:prSet presAssocID="{576D777C-7FF0-465B-80D3-76DBAF595D94}" presName="compNode" presStyleCnt="0"/>
      <dgm:spPr/>
    </dgm:pt>
    <dgm:pt modelId="{B7F7C82C-F1C4-4E45-BE94-EBEC5AE23379}" type="pres">
      <dgm:prSet presAssocID="{576D777C-7FF0-465B-80D3-76DBAF595D94}" presName="iconRect" presStyleLbl="node1" presStyleIdx="1"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Document"/>
        </a:ext>
      </dgm:extLst>
    </dgm:pt>
    <dgm:pt modelId="{B8D46B55-B3C3-4585-91DC-D7DEF6F39657}" type="pres">
      <dgm:prSet presAssocID="{576D777C-7FF0-465B-80D3-76DBAF595D94}" presName="iconSpace" presStyleCnt="0"/>
      <dgm:spPr/>
    </dgm:pt>
    <dgm:pt modelId="{9B30DC51-80D0-4F00-9700-FF8EBCFF7B37}" type="pres">
      <dgm:prSet presAssocID="{576D777C-7FF0-465B-80D3-76DBAF595D94}" presName="parTx" presStyleLbl="revTx" presStyleIdx="2" presStyleCnt="8">
        <dgm:presLayoutVars>
          <dgm:chMax val="0"/>
          <dgm:chPref val="0"/>
        </dgm:presLayoutVars>
      </dgm:prSet>
      <dgm:spPr/>
    </dgm:pt>
    <dgm:pt modelId="{E98CB554-1A78-4DC6-9117-B6ED6192961F}" type="pres">
      <dgm:prSet presAssocID="{576D777C-7FF0-465B-80D3-76DBAF595D94}" presName="txSpace" presStyleCnt="0"/>
      <dgm:spPr/>
    </dgm:pt>
    <dgm:pt modelId="{5A765DD4-7B08-439B-A7A2-4076682CA923}" type="pres">
      <dgm:prSet presAssocID="{576D777C-7FF0-465B-80D3-76DBAF595D94}" presName="desTx" presStyleLbl="revTx" presStyleIdx="3" presStyleCnt="8">
        <dgm:presLayoutVars/>
      </dgm:prSet>
      <dgm:spPr/>
    </dgm:pt>
    <dgm:pt modelId="{CD12EC6B-84B8-4849-AFC5-69A3A2B989DC}" type="pres">
      <dgm:prSet presAssocID="{D7FC7D23-4EBA-4087-9D90-B2AB6526F347}" presName="sibTrans" presStyleCnt="0"/>
      <dgm:spPr/>
    </dgm:pt>
    <dgm:pt modelId="{D8951B7C-CE40-4E40-A5F4-82E61397EB0C}" type="pres">
      <dgm:prSet presAssocID="{92DC87B0-701C-432E-A94E-E565C33893DE}" presName="compNode" presStyleCnt="0"/>
      <dgm:spPr/>
    </dgm:pt>
    <dgm:pt modelId="{BF546F72-8144-4EE2-963E-E3121F1D1B48}" type="pres">
      <dgm:prSet presAssocID="{92DC87B0-701C-432E-A94E-E565C33893DE}" presName="iconRect" presStyleLbl="node1" presStyleIdx="2"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Contract"/>
        </a:ext>
      </dgm:extLst>
    </dgm:pt>
    <dgm:pt modelId="{2510DFC3-CE82-4018-9421-2CB1CA8D4507}" type="pres">
      <dgm:prSet presAssocID="{92DC87B0-701C-432E-A94E-E565C33893DE}" presName="iconSpace" presStyleCnt="0"/>
      <dgm:spPr/>
    </dgm:pt>
    <dgm:pt modelId="{F761A1C1-5CF1-4C58-9E5A-019DCE863828}" type="pres">
      <dgm:prSet presAssocID="{92DC87B0-701C-432E-A94E-E565C33893DE}" presName="parTx" presStyleLbl="revTx" presStyleIdx="4" presStyleCnt="8">
        <dgm:presLayoutVars>
          <dgm:chMax val="0"/>
          <dgm:chPref val="0"/>
        </dgm:presLayoutVars>
      </dgm:prSet>
      <dgm:spPr/>
    </dgm:pt>
    <dgm:pt modelId="{4FDFD2C5-E7FE-40D4-86F2-D825E99563CB}" type="pres">
      <dgm:prSet presAssocID="{92DC87B0-701C-432E-A94E-E565C33893DE}" presName="txSpace" presStyleCnt="0"/>
      <dgm:spPr/>
    </dgm:pt>
    <dgm:pt modelId="{11A363E0-2F4C-4FFC-94AC-BA5EDAEA7F56}" type="pres">
      <dgm:prSet presAssocID="{92DC87B0-701C-432E-A94E-E565C33893DE}" presName="desTx" presStyleLbl="revTx" presStyleIdx="5" presStyleCnt="8">
        <dgm:presLayoutVars/>
      </dgm:prSet>
      <dgm:spPr/>
    </dgm:pt>
    <dgm:pt modelId="{ACDA67D7-CAC0-4969-9ED8-0CB9646CE9C5}" type="pres">
      <dgm:prSet presAssocID="{0041EB65-35BD-4F1D-89B3-FEF7E23140A5}" presName="sibTrans" presStyleCnt="0"/>
      <dgm:spPr/>
    </dgm:pt>
    <dgm:pt modelId="{9DF7D46E-DBF9-4B97-83D1-EE4C81796665}" type="pres">
      <dgm:prSet presAssocID="{14151620-7F08-4BE5-9DF3-BB7169DFFBF4}" presName="compNode" presStyleCnt="0"/>
      <dgm:spPr/>
    </dgm:pt>
    <dgm:pt modelId="{E450937C-D92A-4016-9FE2-DF69E82B5E3F}" type="pres">
      <dgm:prSet presAssocID="{14151620-7F08-4BE5-9DF3-BB7169DFFBF4}" presName="iconRect" presStyleLbl="node1" presStyleIdx="3" presStyleCnt="4"/>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Monitor"/>
        </a:ext>
      </dgm:extLst>
    </dgm:pt>
    <dgm:pt modelId="{00BE0B2F-5F9B-49C9-9259-0D0C77B5913F}" type="pres">
      <dgm:prSet presAssocID="{14151620-7F08-4BE5-9DF3-BB7169DFFBF4}" presName="iconSpace" presStyleCnt="0"/>
      <dgm:spPr/>
    </dgm:pt>
    <dgm:pt modelId="{C4A9A438-C3B8-457E-A36B-DBBA2C2D7F8A}" type="pres">
      <dgm:prSet presAssocID="{14151620-7F08-4BE5-9DF3-BB7169DFFBF4}" presName="parTx" presStyleLbl="revTx" presStyleIdx="6" presStyleCnt="8">
        <dgm:presLayoutVars>
          <dgm:chMax val="0"/>
          <dgm:chPref val="0"/>
        </dgm:presLayoutVars>
      </dgm:prSet>
      <dgm:spPr/>
    </dgm:pt>
    <dgm:pt modelId="{6AFAF47D-D76A-422B-9FEA-A009F43C3C7A}" type="pres">
      <dgm:prSet presAssocID="{14151620-7F08-4BE5-9DF3-BB7169DFFBF4}" presName="txSpace" presStyleCnt="0"/>
      <dgm:spPr/>
    </dgm:pt>
    <dgm:pt modelId="{B697E0C2-5D84-4200-8241-E822E5655CB2}" type="pres">
      <dgm:prSet presAssocID="{14151620-7F08-4BE5-9DF3-BB7169DFFBF4}" presName="desTx" presStyleLbl="revTx" presStyleIdx="7" presStyleCnt="8">
        <dgm:presLayoutVars/>
      </dgm:prSet>
      <dgm:spPr/>
    </dgm:pt>
  </dgm:ptLst>
  <dgm:cxnLst>
    <dgm:cxn modelId="{59B92D16-BCC7-4D44-B33C-00A1CF18F477}" srcId="{92DC87B0-701C-432E-A94E-E565C33893DE}" destId="{E7DC547D-B0C4-4F4C-B626-029B0291FE78}" srcOrd="0" destOrd="0" parTransId="{1952390C-A19A-4F5A-9B01-EE8CA6C8AA6F}" sibTransId="{189FCEBE-D619-4EA8-9EF3-0D5CD51D4D74}"/>
    <dgm:cxn modelId="{AD1E651B-F276-4CF1-A945-110883A2C144}" type="presOf" srcId="{576D777C-7FF0-465B-80D3-76DBAF595D94}" destId="{9B30DC51-80D0-4F00-9700-FF8EBCFF7B37}" srcOrd="0" destOrd="0" presId="urn:microsoft.com/office/officeart/2018/2/layout/IconLabelDescriptionList"/>
    <dgm:cxn modelId="{CC0AF439-CD81-48CD-B3CF-508B64DC0B88}" type="presOf" srcId="{B9886192-5AFD-4009-BB21-1C0B79007701}" destId="{DBB8D94A-E689-47F7-B4A9-B946E4BC2FBF}" srcOrd="0" destOrd="0" presId="urn:microsoft.com/office/officeart/2018/2/layout/IconLabelDescriptionList"/>
    <dgm:cxn modelId="{B042793A-9BAF-4B6D-8334-FC079ED79723}" type="presOf" srcId="{A3325F9D-180A-4376-BD66-0B33FA7ACE3D}" destId="{5A765DD4-7B08-439B-A7A2-4076682CA923}" srcOrd="0" destOrd="0" presId="urn:microsoft.com/office/officeart/2018/2/layout/IconLabelDescriptionList"/>
    <dgm:cxn modelId="{BB223C41-E0E0-4184-A572-3422900F967D}" type="presOf" srcId="{941336ED-E935-41C4-831F-34CD906DB31E}" destId="{E09864F9-0D98-42EB-8E14-094428CC8397}" srcOrd="0" destOrd="0" presId="urn:microsoft.com/office/officeart/2018/2/layout/IconLabelDescriptionList"/>
    <dgm:cxn modelId="{0D340D42-3317-420C-8C29-F1BD6007B752}" type="presOf" srcId="{14151620-7F08-4BE5-9DF3-BB7169DFFBF4}" destId="{C4A9A438-C3B8-457E-A36B-DBBA2C2D7F8A}" srcOrd="0" destOrd="0" presId="urn:microsoft.com/office/officeart/2018/2/layout/IconLabelDescriptionList"/>
    <dgm:cxn modelId="{0BC8ED44-B351-48A2-9B9D-F64CED0B6727}" srcId="{941336ED-E935-41C4-831F-34CD906DB31E}" destId="{B9886192-5AFD-4009-BB21-1C0B79007701}" srcOrd="0" destOrd="0" parTransId="{9DDEED52-8B07-4DB7-82E1-0643EE2198E1}" sibTransId="{6EDBC2FF-3057-4BFE-B9B7-A5E55A06F503}"/>
    <dgm:cxn modelId="{C4676A78-915F-4597-B39E-DB9DA0BC82CC}" srcId="{941336ED-E935-41C4-831F-34CD906DB31E}" destId="{92DC87B0-701C-432E-A94E-E565C33893DE}" srcOrd="2" destOrd="0" parTransId="{0BFE2636-93D8-4EC1-80AF-681767742BF9}" sibTransId="{0041EB65-35BD-4F1D-89B3-FEF7E23140A5}"/>
    <dgm:cxn modelId="{B5D54B8B-EEEB-4065-965C-7BE33E23AD96}" type="presOf" srcId="{E7DC547D-B0C4-4F4C-B626-029B0291FE78}" destId="{11A363E0-2F4C-4FFC-94AC-BA5EDAEA7F56}" srcOrd="0" destOrd="0" presId="urn:microsoft.com/office/officeart/2018/2/layout/IconLabelDescriptionList"/>
    <dgm:cxn modelId="{1B1A3393-37EB-49DA-A223-DF85D833C850}" srcId="{941336ED-E935-41C4-831F-34CD906DB31E}" destId="{14151620-7F08-4BE5-9DF3-BB7169DFFBF4}" srcOrd="3" destOrd="0" parTransId="{DA2C6445-D690-4DDC-B5B0-21B5DEB84D01}" sibTransId="{8AECA989-6071-4995-945A-6C90177EBDBB}"/>
    <dgm:cxn modelId="{34E14994-0787-4014-B445-B9044DBFE662}" type="presOf" srcId="{40063DAF-8C34-4087-ABDF-50B3C6DFEC21}" destId="{5A765DD4-7B08-439B-A7A2-4076682CA923}" srcOrd="0" destOrd="1" presId="urn:microsoft.com/office/officeart/2018/2/layout/IconLabelDescriptionList"/>
    <dgm:cxn modelId="{21D4DFB4-DE0E-4B9F-AF0F-A089A2967BA0}" srcId="{576D777C-7FF0-465B-80D3-76DBAF595D94}" destId="{A3325F9D-180A-4376-BD66-0B33FA7ACE3D}" srcOrd="0" destOrd="0" parTransId="{A565BDD7-77FD-4FFD-BA1C-E8B18DB81214}" sibTransId="{93336A58-3E09-4A83-A5F5-69F52FED7729}"/>
    <dgm:cxn modelId="{39A364BE-796E-42F5-AB88-0EAB69889827}" srcId="{92DC87B0-701C-432E-A94E-E565C33893DE}" destId="{92D67238-14A5-43CE-A4F9-CE6B98972FD2}" srcOrd="1" destOrd="0" parTransId="{644D8542-76E4-4087-99C7-6E6DFF8BE453}" sibTransId="{9B6C50B6-9CC4-49A4-AD6C-065D07DC3450}"/>
    <dgm:cxn modelId="{8BB3E9DA-5EC2-4A0A-96DE-517B5BFDB4E5}" srcId="{576D777C-7FF0-465B-80D3-76DBAF595D94}" destId="{40063DAF-8C34-4087-ABDF-50B3C6DFEC21}" srcOrd="1" destOrd="0" parTransId="{85B164E1-4C7D-46B5-914C-C0E91EEF1B63}" sibTransId="{067FEF3D-6F75-44DA-B004-371CFB538BA5}"/>
    <dgm:cxn modelId="{A6C48EE1-2501-41BB-A2BA-4A6921D4D16E}" type="presOf" srcId="{92DC87B0-701C-432E-A94E-E565C33893DE}" destId="{F761A1C1-5CF1-4C58-9E5A-019DCE863828}" srcOrd="0" destOrd="0" presId="urn:microsoft.com/office/officeart/2018/2/layout/IconLabelDescriptionList"/>
    <dgm:cxn modelId="{7817F9E6-90CA-4A76-9C2A-105219756596}" type="presOf" srcId="{92D67238-14A5-43CE-A4F9-CE6B98972FD2}" destId="{11A363E0-2F4C-4FFC-94AC-BA5EDAEA7F56}" srcOrd="0" destOrd="1" presId="urn:microsoft.com/office/officeart/2018/2/layout/IconLabelDescriptionList"/>
    <dgm:cxn modelId="{2FABD2E8-C822-48BD-A05A-E23DE520D084}" srcId="{941336ED-E935-41C4-831F-34CD906DB31E}" destId="{576D777C-7FF0-465B-80D3-76DBAF595D94}" srcOrd="1" destOrd="0" parTransId="{3CB5529E-7398-4CE4-8708-B54552B03AF5}" sibTransId="{D7FC7D23-4EBA-4087-9D90-B2AB6526F347}"/>
    <dgm:cxn modelId="{23DA01DB-76A7-4774-8DC5-5A551DEB7E6A}" type="presParOf" srcId="{E09864F9-0D98-42EB-8E14-094428CC8397}" destId="{14DECC67-ADA6-49E0-9844-7C92C64697BC}" srcOrd="0" destOrd="0" presId="urn:microsoft.com/office/officeart/2018/2/layout/IconLabelDescriptionList"/>
    <dgm:cxn modelId="{24369397-0C49-494E-BE7B-6525A4B8AA38}" type="presParOf" srcId="{14DECC67-ADA6-49E0-9844-7C92C64697BC}" destId="{C3389D88-004B-4717-8906-910108ECADCC}" srcOrd="0" destOrd="0" presId="urn:microsoft.com/office/officeart/2018/2/layout/IconLabelDescriptionList"/>
    <dgm:cxn modelId="{139C4F2A-3E7B-46C8-8906-9454E399DF16}" type="presParOf" srcId="{14DECC67-ADA6-49E0-9844-7C92C64697BC}" destId="{0E95F2D6-F745-4C61-8601-027FB35F669F}" srcOrd="1" destOrd="0" presId="urn:microsoft.com/office/officeart/2018/2/layout/IconLabelDescriptionList"/>
    <dgm:cxn modelId="{782BA6AD-7849-4BF7-A2EE-94CCC047CA76}" type="presParOf" srcId="{14DECC67-ADA6-49E0-9844-7C92C64697BC}" destId="{DBB8D94A-E689-47F7-B4A9-B946E4BC2FBF}" srcOrd="2" destOrd="0" presId="urn:microsoft.com/office/officeart/2018/2/layout/IconLabelDescriptionList"/>
    <dgm:cxn modelId="{C0471248-4D92-4ADC-9C37-219CCC83C874}" type="presParOf" srcId="{14DECC67-ADA6-49E0-9844-7C92C64697BC}" destId="{06DB5000-D408-4251-9C7C-25F1A06EDAE6}" srcOrd="3" destOrd="0" presId="urn:microsoft.com/office/officeart/2018/2/layout/IconLabelDescriptionList"/>
    <dgm:cxn modelId="{56BED3C0-5094-4612-95A2-4ABC1BC7DAFD}" type="presParOf" srcId="{14DECC67-ADA6-49E0-9844-7C92C64697BC}" destId="{06CA3199-1708-495A-B520-9C89CE4A6A2D}" srcOrd="4" destOrd="0" presId="urn:microsoft.com/office/officeart/2018/2/layout/IconLabelDescriptionList"/>
    <dgm:cxn modelId="{32EB2022-CD7C-42C4-B082-C829655F7AAE}" type="presParOf" srcId="{E09864F9-0D98-42EB-8E14-094428CC8397}" destId="{D04ECDCC-362E-4F96-8CA1-BEA1EDCB3C5E}" srcOrd="1" destOrd="0" presId="urn:microsoft.com/office/officeart/2018/2/layout/IconLabelDescriptionList"/>
    <dgm:cxn modelId="{AC53A1C2-61F8-4FD1-B751-F93C7B92C059}" type="presParOf" srcId="{E09864F9-0D98-42EB-8E14-094428CC8397}" destId="{A7A27A38-D624-4E3A-83F9-1E7E3D2587CB}" srcOrd="2" destOrd="0" presId="urn:microsoft.com/office/officeart/2018/2/layout/IconLabelDescriptionList"/>
    <dgm:cxn modelId="{6A65433C-C458-4A20-A6C3-40CFDF8E79D2}" type="presParOf" srcId="{A7A27A38-D624-4E3A-83F9-1E7E3D2587CB}" destId="{B7F7C82C-F1C4-4E45-BE94-EBEC5AE23379}" srcOrd="0" destOrd="0" presId="urn:microsoft.com/office/officeart/2018/2/layout/IconLabelDescriptionList"/>
    <dgm:cxn modelId="{F1325823-457B-4BDA-931C-4172484C81EA}" type="presParOf" srcId="{A7A27A38-D624-4E3A-83F9-1E7E3D2587CB}" destId="{B8D46B55-B3C3-4585-91DC-D7DEF6F39657}" srcOrd="1" destOrd="0" presId="urn:microsoft.com/office/officeart/2018/2/layout/IconLabelDescriptionList"/>
    <dgm:cxn modelId="{B8B167DA-799B-49CD-BD95-51FCFB75D18F}" type="presParOf" srcId="{A7A27A38-D624-4E3A-83F9-1E7E3D2587CB}" destId="{9B30DC51-80D0-4F00-9700-FF8EBCFF7B37}" srcOrd="2" destOrd="0" presId="urn:microsoft.com/office/officeart/2018/2/layout/IconLabelDescriptionList"/>
    <dgm:cxn modelId="{A54103C6-DA31-4E2C-A4B3-2DBD2827F334}" type="presParOf" srcId="{A7A27A38-D624-4E3A-83F9-1E7E3D2587CB}" destId="{E98CB554-1A78-4DC6-9117-B6ED6192961F}" srcOrd="3" destOrd="0" presId="urn:microsoft.com/office/officeart/2018/2/layout/IconLabelDescriptionList"/>
    <dgm:cxn modelId="{07D8260F-E72D-4931-AEC3-912A04BADB3F}" type="presParOf" srcId="{A7A27A38-D624-4E3A-83F9-1E7E3D2587CB}" destId="{5A765DD4-7B08-439B-A7A2-4076682CA923}" srcOrd="4" destOrd="0" presId="urn:microsoft.com/office/officeart/2018/2/layout/IconLabelDescriptionList"/>
    <dgm:cxn modelId="{49DC5FEE-7355-4947-98CA-56D72028B52A}" type="presParOf" srcId="{E09864F9-0D98-42EB-8E14-094428CC8397}" destId="{CD12EC6B-84B8-4849-AFC5-69A3A2B989DC}" srcOrd="3" destOrd="0" presId="urn:microsoft.com/office/officeart/2018/2/layout/IconLabelDescriptionList"/>
    <dgm:cxn modelId="{B4B68D43-D664-4585-944D-9B815EFDC00F}" type="presParOf" srcId="{E09864F9-0D98-42EB-8E14-094428CC8397}" destId="{D8951B7C-CE40-4E40-A5F4-82E61397EB0C}" srcOrd="4" destOrd="0" presId="urn:microsoft.com/office/officeart/2018/2/layout/IconLabelDescriptionList"/>
    <dgm:cxn modelId="{EBEF7323-070B-409B-8F3A-078D729D0787}" type="presParOf" srcId="{D8951B7C-CE40-4E40-A5F4-82E61397EB0C}" destId="{BF546F72-8144-4EE2-963E-E3121F1D1B48}" srcOrd="0" destOrd="0" presId="urn:microsoft.com/office/officeart/2018/2/layout/IconLabelDescriptionList"/>
    <dgm:cxn modelId="{E0599974-606D-4765-A59C-57DF5CCB6176}" type="presParOf" srcId="{D8951B7C-CE40-4E40-A5F4-82E61397EB0C}" destId="{2510DFC3-CE82-4018-9421-2CB1CA8D4507}" srcOrd="1" destOrd="0" presId="urn:microsoft.com/office/officeart/2018/2/layout/IconLabelDescriptionList"/>
    <dgm:cxn modelId="{74466C95-7747-49A5-A3F3-FC4756DAEC1F}" type="presParOf" srcId="{D8951B7C-CE40-4E40-A5F4-82E61397EB0C}" destId="{F761A1C1-5CF1-4C58-9E5A-019DCE863828}" srcOrd="2" destOrd="0" presId="urn:microsoft.com/office/officeart/2018/2/layout/IconLabelDescriptionList"/>
    <dgm:cxn modelId="{863F1A50-AA7F-4371-9216-0B548BC58E79}" type="presParOf" srcId="{D8951B7C-CE40-4E40-A5F4-82E61397EB0C}" destId="{4FDFD2C5-E7FE-40D4-86F2-D825E99563CB}" srcOrd="3" destOrd="0" presId="urn:microsoft.com/office/officeart/2018/2/layout/IconLabelDescriptionList"/>
    <dgm:cxn modelId="{C2F13155-1F05-4972-9655-70873D1971A3}" type="presParOf" srcId="{D8951B7C-CE40-4E40-A5F4-82E61397EB0C}" destId="{11A363E0-2F4C-4FFC-94AC-BA5EDAEA7F56}" srcOrd="4" destOrd="0" presId="urn:microsoft.com/office/officeart/2018/2/layout/IconLabelDescriptionList"/>
    <dgm:cxn modelId="{03C3A152-5FFD-4972-9477-29CC6EF5DB63}" type="presParOf" srcId="{E09864F9-0D98-42EB-8E14-094428CC8397}" destId="{ACDA67D7-CAC0-4969-9ED8-0CB9646CE9C5}" srcOrd="5" destOrd="0" presId="urn:microsoft.com/office/officeart/2018/2/layout/IconLabelDescriptionList"/>
    <dgm:cxn modelId="{EDFF9973-8AC4-4FCE-9FB6-4D29B0DBB52D}" type="presParOf" srcId="{E09864F9-0D98-42EB-8E14-094428CC8397}" destId="{9DF7D46E-DBF9-4B97-83D1-EE4C81796665}" srcOrd="6" destOrd="0" presId="urn:microsoft.com/office/officeart/2018/2/layout/IconLabelDescriptionList"/>
    <dgm:cxn modelId="{B9A6B5F6-3CE7-48F0-AEB2-8C4608DE7849}" type="presParOf" srcId="{9DF7D46E-DBF9-4B97-83D1-EE4C81796665}" destId="{E450937C-D92A-4016-9FE2-DF69E82B5E3F}" srcOrd="0" destOrd="0" presId="urn:microsoft.com/office/officeart/2018/2/layout/IconLabelDescriptionList"/>
    <dgm:cxn modelId="{97092127-B733-47E0-8E41-390A7609CCEB}" type="presParOf" srcId="{9DF7D46E-DBF9-4B97-83D1-EE4C81796665}" destId="{00BE0B2F-5F9B-49C9-9259-0D0C77B5913F}" srcOrd="1" destOrd="0" presId="urn:microsoft.com/office/officeart/2018/2/layout/IconLabelDescriptionList"/>
    <dgm:cxn modelId="{7FDA5A9B-36F9-4291-B454-F5B28B64E9E1}" type="presParOf" srcId="{9DF7D46E-DBF9-4B97-83D1-EE4C81796665}" destId="{C4A9A438-C3B8-457E-A36B-DBBA2C2D7F8A}" srcOrd="2" destOrd="0" presId="urn:microsoft.com/office/officeart/2018/2/layout/IconLabelDescriptionList"/>
    <dgm:cxn modelId="{D6861241-F7DE-4E9E-9028-5D28F13E80D6}" type="presParOf" srcId="{9DF7D46E-DBF9-4B97-83D1-EE4C81796665}" destId="{6AFAF47D-D76A-422B-9FEA-A009F43C3C7A}" srcOrd="3" destOrd="0" presId="urn:microsoft.com/office/officeart/2018/2/layout/IconLabelDescriptionList"/>
    <dgm:cxn modelId="{2268DD2A-E1A1-4290-BFA2-2EED2B366382}" type="presParOf" srcId="{9DF7D46E-DBF9-4B97-83D1-EE4C81796665}" destId="{B697E0C2-5D84-4200-8241-E822E5655CB2}"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33E188B-7BD6-45BE-836F-C1E413E85436}"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F4CEDC60-1E13-46AC-8355-3813BC99FFDA}">
      <dgm:prSet/>
      <dgm:spPr/>
      <dgm:t>
        <a:bodyPr/>
        <a:lstStyle/>
        <a:p>
          <a:pPr>
            <a:lnSpc>
              <a:spcPct val="100000"/>
            </a:lnSpc>
          </a:pPr>
          <a:r>
            <a:rPr lang="en-US" b="1" dirty="0"/>
            <a:t>Designated topic experts across key HRPO areas</a:t>
          </a:r>
          <a:endParaRPr lang="en-US" dirty="0"/>
        </a:p>
      </dgm:t>
    </dgm:pt>
    <dgm:pt modelId="{7C271976-66DC-48FF-B1E1-9FB7831267B0}" type="parTrans" cxnId="{AF770F38-371F-427F-8AD5-DB7EB14AC5A3}">
      <dgm:prSet/>
      <dgm:spPr/>
      <dgm:t>
        <a:bodyPr/>
        <a:lstStyle/>
        <a:p>
          <a:endParaRPr lang="en-US"/>
        </a:p>
      </dgm:t>
    </dgm:pt>
    <dgm:pt modelId="{C561F4B3-10A6-4929-8FBB-8E9279B36339}" type="sibTrans" cxnId="{AF770F38-371F-427F-8AD5-DB7EB14AC5A3}">
      <dgm:prSet/>
      <dgm:spPr/>
      <dgm:t>
        <a:bodyPr/>
        <a:lstStyle/>
        <a:p>
          <a:endParaRPr lang="en-US"/>
        </a:p>
      </dgm:t>
    </dgm:pt>
    <dgm:pt modelId="{F9EBD3D0-4D67-4EC8-9F8E-BE68666FD3C2}">
      <dgm:prSet/>
      <dgm:spPr/>
      <dgm:t>
        <a:bodyPr/>
        <a:lstStyle/>
        <a:p>
          <a:pPr>
            <a:lnSpc>
              <a:spcPct val="100000"/>
            </a:lnSpc>
          </a:pPr>
          <a:r>
            <a:rPr lang="en-US" b="1" dirty="0"/>
            <a:t>Topics include RASCAL, informed consent, HIPAA, recruitment, and more</a:t>
          </a:r>
          <a:endParaRPr lang="en-US" dirty="0"/>
        </a:p>
      </dgm:t>
    </dgm:pt>
    <dgm:pt modelId="{C65E2B2E-3A37-407F-98D2-54A385326EA8}" type="parTrans" cxnId="{03687521-8D3B-490A-938E-E889622178A3}">
      <dgm:prSet/>
      <dgm:spPr/>
      <dgm:t>
        <a:bodyPr/>
        <a:lstStyle/>
        <a:p>
          <a:endParaRPr lang="en-US"/>
        </a:p>
      </dgm:t>
    </dgm:pt>
    <dgm:pt modelId="{229D4182-1480-4DDB-B4A4-82EF52EA672B}" type="sibTrans" cxnId="{03687521-8D3B-490A-938E-E889622178A3}">
      <dgm:prSet/>
      <dgm:spPr/>
      <dgm:t>
        <a:bodyPr/>
        <a:lstStyle/>
        <a:p>
          <a:endParaRPr lang="en-US"/>
        </a:p>
      </dgm:t>
    </dgm:pt>
    <dgm:pt modelId="{93B460D1-C38A-4D47-AE1B-2E736E457E76}">
      <dgm:prSet/>
      <dgm:spPr/>
      <dgm:t>
        <a:bodyPr/>
        <a:lstStyle/>
        <a:p>
          <a:pPr>
            <a:lnSpc>
              <a:spcPct val="100000"/>
            </a:lnSpc>
          </a:pPr>
          <a:r>
            <a:rPr lang="en-US" b="1" dirty="0"/>
            <a:t>Two staff members per topic</a:t>
          </a:r>
          <a:endParaRPr lang="en-US" dirty="0"/>
        </a:p>
      </dgm:t>
    </dgm:pt>
    <dgm:pt modelId="{DCAEFA4C-2B43-4F05-A15A-D99F921495A8}" type="parTrans" cxnId="{A2C97C64-0ECD-4F71-84FC-CC90BED43FE5}">
      <dgm:prSet/>
      <dgm:spPr/>
      <dgm:t>
        <a:bodyPr/>
        <a:lstStyle/>
        <a:p>
          <a:endParaRPr lang="en-US"/>
        </a:p>
      </dgm:t>
    </dgm:pt>
    <dgm:pt modelId="{20F5393F-E52A-4A33-8456-ACF46921720C}" type="sibTrans" cxnId="{A2C97C64-0ECD-4F71-84FC-CC90BED43FE5}">
      <dgm:prSet/>
      <dgm:spPr/>
      <dgm:t>
        <a:bodyPr/>
        <a:lstStyle/>
        <a:p>
          <a:endParaRPr lang="en-US"/>
        </a:p>
      </dgm:t>
    </dgm:pt>
    <dgm:pt modelId="{87F609A2-CA4B-4525-BAAC-5B4D488C39F6}">
      <dgm:prSet/>
      <dgm:spPr/>
      <dgm:t>
        <a:bodyPr/>
        <a:lstStyle/>
        <a:p>
          <a:pPr>
            <a:lnSpc>
              <a:spcPct val="100000"/>
            </a:lnSpc>
          </a:pPr>
          <a:r>
            <a:rPr lang="en-US" b="1" dirty="0"/>
            <a:t>Experts available to support investigators </a:t>
          </a:r>
          <a:r>
            <a:rPr lang="en-US" b="1" i="1" dirty="0"/>
            <a:t>and</a:t>
          </a:r>
          <a:r>
            <a:rPr lang="en-US" b="1" dirty="0"/>
            <a:t> HRPO colleagues</a:t>
          </a:r>
          <a:endParaRPr lang="en-US" dirty="0"/>
        </a:p>
      </dgm:t>
    </dgm:pt>
    <dgm:pt modelId="{B5A1F338-6E47-4B23-ABCB-B020C14AF3AE}" type="parTrans" cxnId="{F0747F56-51C3-4F28-9C5C-33185A291061}">
      <dgm:prSet/>
      <dgm:spPr/>
      <dgm:t>
        <a:bodyPr/>
        <a:lstStyle/>
        <a:p>
          <a:endParaRPr lang="en-US"/>
        </a:p>
      </dgm:t>
    </dgm:pt>
    <dgm:pt modelId="{A61021F2-3426-4D61-92B6-E2E0D3D63072}" type="sibTrans" cxnId="{F0747F56-51C3-4F28-9C5C-33185A291061}">
      <dgm:prSet/>
      <dgm:spPr/>
      <dgm:t>
        <a:bodyPr/>
        <a:lstStyle/>
        <a:p>
          <a:endParaRPr lang="en-US"/>
        </a:p>
      </dgm:t>
    </dgm:pt>
    <dgm:pt modelId="{F372C5AA-9744-4870-9C3F-E6CE9936D8B9}">
      <dgm:prSet/>
      <dgm:spPr/>
      <dgm:t>
        <a:bodyPr/>
        <a:lstStyle/>
        <a:p>
          <a:pPr>
            <a:lnSpc>
              <a:spcPct val="100000"/>
            </a:lnSpc>
          </a:pPr>
          <a:r>
            <a:rPr lang="en-US" b="1" dirty="0"/>
            <a:t>Full topic expert list available </a:t>
          </a:r>
          <a:r>
            <a:rPr lang="en-US" b="1" dirty="0">
              <a:hlinkClick xmlns:r="http://schemas.openxmlformats.org/officeDocument/2006/relationships" r:id="rId1"/>
            </a:rPr>
            <a:t>here</a:t>
          </a:r>
          <a:endParaRPr lang="en-US" dirty="0"/>
        </a:p>
      </dgm:t>
    </dgm:pt>
    <dgm:pt modelId="{E5092720-2D33-4AAB-B779-D42418D00BE6}" type="parTrans" cxnId="{7880423D-B0A8-42E8-8747-BCC75BE5472F}">
      <dgm:prSet/>
      <dgm:spPr/>
      <dgm:t>
        <a:bodyPr/>
        <a:lstStyle/>
        <a:p>
          <a:endParaRPr lang="en-US"/>
        </a:p>
      </dgm:t>
    </dgm:pt>
    <dgm:pt modelId="{F65C855A-A54D-4988-A79A-246DB9AEE695}" type="sibTrans" cxnId="{7880423D-B0A8-42E8-8747-BCC75BE5472F}">
      <dgm:prSet/>
      <dgm:spPr/>
      <dgm:t>
        <a:bodyPr/>
        <a:lstStyle/>
        <a:p>
          <a:endParaRPr lang="en-US"/>
        </a:p>
      </dgm:t>
    </dgm:pt>
    <dgm:pt modelId="{3D28A9CE-8943-41FA-86BF-873D8A55E3A1}" type="pres">
      <dgm:prSet presAssocID="{533E188B-7BD6-45BE-836F-C1E413E85436}" presName="root" presStyleCnt="0">
        <dgm:presLayoutVars>
          <dgm:dir/>
          <dgm:resizeHandles val="exact"/>
        </dgm:presLayoutVars>
      </dgm:prSet>
      <dgm:spPr/>
    </dgm:pt>
    <dgm:pt modelId="{F6BC2AD6-AFFE-499C-A198-BC4CE4250DBD}" type="pres">
      <dgm:prSet presAssocID="{F4CEDC60-1E13-46AC-8355-3813BC99FFDA}" presName="compNode" presStyleCnt="0"/>
      <dgm:spPr/>
    </dgm:pt>
    <dgm:pt modelId="{194C20A7-358E-4245-A6DC-BEA93B738898}" type="pres">
      <dgm:prSet presAssocID="{F4CEDC60-1E13-46AC-8355-3813BC99FFDA}" presName="bgRect" presStyleLbl="bgShp" presStyleIdx="0" presStyleCnt="5"/>
      <dgm:spPr/>
    </dgm:pt>
    <dgm:pt modelId="{D3B15B38-0A19-4B8E-87A6-E91AE13CEDC2}" type="pres">
      <dgm:prSet presAssocID="{F4CEDC60-1E13-46AC-8355-3813BC99FFDA}" presName="iconRect" presStyleLbl="node1" presStyleIdx="0"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Users"/>
        </a:ext>
      </dgm:extLst>
    </dgm:pt>
    <dgm:pt modelId="{CF85B0DF-CDE3-4F71-93D1-FD94C54AFB4F}" type="pres">
      <dgm:prSet presAssocID="{F4CEDC60-1E13-46AC-8355-3813BC99FFDA}" presName="spaceRect" presStyleCnt="0"/>
      <dgm:spPr/>
    </dgm:pt>
    <dgm:pt modelId="{83BCA8AB-AA75-4C94-A7B2-2BD0D8163460}" type="pres">
      <dgm:prSet presAssocID="{F4CEDC60-1E13-46AC-8355-3813BC99FFDA}" presName="parTx" presStyleLbl="revTx" presStyleIdx="0" presStyleCnt="5">
        <dgm:presLayoutVars>
          <dgm:chMax val="0"/>
          <dgm:chPref val="0"/>
        </dgm:presLayoutVars>
      </dgm:prSet>
      <dgm:spPr/>
    </dgm:pt>
    <dgm:pt modelId="{EFFCEB3F-5B32-4089-8E4E-45EDF8E4991D}" type="pres">
      <dgm:prSet presAssocID="{C561F4B3-10A6-4929-8FBB-8E9279B36339}" presName="sibTrans" presStyleCnt="0"/>
      <dgm:spPr/>
    </dgm:pt>
    <dgm:pt modelId="{4B0CA45C-2825-41F3-BA67-E48D1B80C048}" type="pres">
      <dgm:prSet presAssocID="{F9EBD3D0-4D67-4EC8-9F8E-BE68666FD3C2}" presName="compNode" presStyleCnt="0"/>
      <dgm:spPr/>
    </dgm:pt>
    <dgm:pt modelId="{6CD1B7D1-BE33-42DB-B772-A38D83B786B3}" type="pres">
      <dgm:prSet presAssocID="{F9EBD3D0-4D67-4EC8-9F8E-BE68666FD3C2}" presName="bgRect" presStyleLbl="bgShp" presStyleIdx="1" presStyleCnt="5"/>
      <dgm:spPr/>
    </dgm:pt>
    <dgm:pt modelId="{9D7BBDB8-6EB0-41A6-95A6-1F1F5372DD4E}" type="pres">
      <dgm:prSet presAssocID="{F9EBD3D0-4D67-4EC8-9F8E-BE68666FD3C2}" presName="iconRect" presStyleLbl="node1" presStyleIdx="1"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Doctor"/>
        </a:ext>
      </dgm:extLst>
    </dgm:pt>
    <dgm:pt modelId="{A836FA1C-ECC0-4DDA-BBF4-00C0991C13D4}" type="pres">
      <dgm:prSet presAssocID="{F9EBD3D0-4D67-4EC8-9F8E-BE68666FD3C2}" presName="spaceRect" presStyleCnt="0"/>
      <dgm:spPr/>
    </dgm:pt>
    <dgm:pt modelId="{E99099EF-A9E3-4873-BD51-83E26D7DAF47}" type="pres">
      <dgm:prSet presAssocID="{F9EBD3D0-4D67-4EC8-9F8E-BE68666FD3C2}" presName="parTx" presStyleLbl="revTx" presStyleIdx="1" presStyleCnt="5">
        <dgm:presLayoutVars>
          <dgm:chMax val="0"/>
          <dgm:chPref val="0"/>
        </dgm:presLayoutVars>
      </dgm:prSet>
      <dgm:spPr/>
    </dgm:pt>
    <dgm:pt modelId="{87EC0D19-7F50-4386-9C37-7DEB6389A39A}" type="pres">
      <dgm:prSet presAssocID="{229D4182-1480-4DDB-B4A4-82EF52EA672B}" presName="sibTrans" presStyleCnt="0"/>
      <dgm:spPr/>
    </dgm:pt>
    <dgm:pt modelId="{BE572F6A-9AD9-480E-9791-BF7EB355AFD1}" type="pres">
      <dgm:prSet presAssocID="{93B460D1-C38A-4D47-AE1B-2E736E457E76}" presName="compNode" presStyleCnt="0"/>
      <dgm:spPr/>
    </dgm:pt>
    <dgm:pt modelId="{5B543772-F848-491A-9362-9DF0CBADF048}" type="pres">
      <dgm:prSet presAssocID="{93B460D1-C38A-4D47-AE1B-2E736E457E76}" presName="bgRect" presStyleLbl="bgShp" presStyleIdx="2" presStyleCnt="5"/>
      <dgm:spPr/>
    </dgm:pt>
    <dgm:pt modelId="{8920C689-DF2A-4FA7-BE4A-7F65D5A05AE1}" type="pres">
      <dgm:prSet presAssocID="{93B460D1-C38A-4D47-AE1B-2E736E457E76}" presName="iconRect" presStyleLbl="node1" presStyleIdx="2"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dgm:spPr>
      <dgm:extLst>
        <a:ext uri="{E40237B7-FDA0-4F09-8148-C483321AD2D9}">
          <dgm14:cNvPr xmlns:dgm14="http://schemas.microsoft.com/office/drawing/2010/diagram" id="0" name="" descr="Group"/>
        </a:ext>
      </dgm:extLst>
    </dgm:pt>
    <dgm:pt modelId="{154618A7-3F66-40F1-96EF-FE7337F9EDFC}" type="pres">
      <dgm:prSet presAssocID="{93B460D1-C38A-4D47-AE1B-2E736E457E76}" presName="spaceRect" presStyleCnt="0"/>
      <dgm:spPr/>
    </dgm:pt>
    <dgm:pt modelId="{91E0311D-3911-472A-BDA2-D157291E7B00}" type="pres">
      <dgm:prSet presAssocID="{93B460D1-C38A-4D47-AE1B-2E736E457E76}" presName="parTx" presStyleLbl="revTx" presStyleIdx="2" presStyleCnt="5">
        <dgm:presLayoutVars>
          <dgm:chMax val="0"/>
          <dgm:chPref val="0"/>
        </dgm:presLayoutVars>
      </dgm:prSet>
      <dgm:spPr/>
    </dgm:pt>
    <dgm:pt modelId="{252718EF-43CA-49AA-A4BF-93A7FB1C3A39}" type="pres">
      <dgm:prSet presAssocID="{20F5393F-E52A-4A33-8456-ACF46921720C}" presName="sibTrans" presStyleCnt="0"/>
      <dgm:spPr/>
    </dgm:pt>
    <dgm:pt modelId="{43C4C37E-882C-44E6-9188-C716543BCF33}" type="pres">
      <dgm:prSet presAssocID="{87F609A2-CA4B-4525-BAAC-5B4D488C39F6}" presName="compNode" presStyleCnt="0"/>
      <dgm:spPr/>
    </dgm:pt>
    <dgm:pt modelId="{9662AAE1-5F3D-40C9-8A5A-E36C5CDBB565}" type="pres">
      <dgm:prSet presAssocID="{87F609A2-CA4B-4525-BAAC-5B4D488C39F6}" presName="bgRect" presStyleLbl="bgShp" presStyleIdx="3" presStyleCnt="5"/>
      <dgm:spPr/>
    </dgm:pt>
    <dgm:pt modelId="{9BF2168C-BF3C-4DA7-8763-0475CF4F144E}" type="pres">
      <dgm:prSet presAssocID="{87F609A2-CA4B-4525-BAAC-5B4D488C39F6}" presName="iconRect" presStyleLbl="node1" presStyleIdx="3" presStyleCnt="5"/>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dgm:spPr>
      <dgm:extLst>
        <a:ext uri="{E40237B7-FDA0-4F09-8148-C483321AD2D9}">
          <dgm14:cNvPr xmlns:dgm14="http://schemas.microsoft.com/office/drawing/2010/diagram" id="0" name="" descr="Magnifying glass"/>
        </a:ext>
      </dgm:extLst>
    </dgm:pt>
    <dgm:pt modelId="{96115651-C1E1-4A0C-B97D-3702617345A5}" type="pres">
      <dgm:prSet presAssocID="{87F609A2-CA4B-4525-BAAC-5B4D488C39F6}" presName="spaceRect" presStyleCnt="0"/>
      <dgm:spPr/>
    </dgm:pt>
    <dgm:pt modelId="{50918A42-D984-44A9-9792-8A6DD705CB26}" type="pres">
      <dgm:prSet presAssocID="{87F609A2-CA4B-4525-BAAC-5B4D488C39F6}" presName="parTx" presStyleLbl="revTx" presStyleIdx="3" presStyleCnt="5">
        <dgm:presLayoutVars>
          <dgm:chMax val="0"/>
          <dgm:chPref val="0"/>
        </dgm:presLayoutVars>
      </dgm:prSet>
      <dgm:spPr/>
    </dgm:pt>
    <dgm:pt modelId="{D7962CEE-3794-46F7-BF84-3FFEB9D222CB}" type="pres">
      <dgm:prSet presAssocID="{A61021F2-3426-4D61-92B6-E2E0D3D63072}" presName="sibTrans" presStyleCnt="0"/>
      <dgm:spPr/>
    </dgm:pt>
    <dgm:pt modelId="{B6903921-DF41-49AC-8098-E02270CE36C7}" type="pres">
      <dgm:prSet presAssocID="{F372C5AA-9744-4870-9C3F-E6CE9936D8B9}" presName="compNode" presStyleCnt="0"/>
      <dgm:spPr/>
    </dgm:pt>
    <dgm:pt modelId="{872A6C10-575E-491B-A7AB-8057741CDB48}" type="pres">
      <dgm:prSet presAssocID="{F372C5AA-9744-4870-9C3F-E6CE9936D8B9}" presName="bgRect" presStyleLbl="bgShp" presStyleIdx="4" presStyleCnt="5"/>
      <dgm:spPr/>
    </dgm:pt>
    <dgm:pt modelId="{2E30A0FD-3203-4176-B351-320E56E1DBD4}" type="pres">
      <dgm:prSet presAssocID="{F372C5AA-9744-4870-9C3F-E6CE9936D8B9}" presName="iconRect" presStyleLbl="node1" presStyleIdx="4" presStyleCnt="5"/>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dgm:spPr>
      <dgm:extLst>
        <a:ext uri="{E40237B7-FDA0-4F09-8148-C483321AD2D9}">
          <dgm14:cNvPr xmlns:dgm14="http://schemas.microsoft.com/office/drawing/2010/diagram" id="0" name="" descr="Subtitles"/>
        </a:ext>
      </dgm:extLst>
    </dgm:pt>
    <dgm:pt modelId="{B42D06E1-A996-4AF5-A6AF-CD661DF3EAB1}" type="pres">
      <dgm:prSet presAssocID="{F372C5AA-9744-4870-9C3F-E6CE9936D8B9}" presName="spaceRect" presStyleCnt="0"/>
      <dgm:spPr/>
    </dgm:pt>
    <dgm:pt modelId="{E03B82FB-4871-4C28-8FD2-38E772552D67}" type="pres">
      <dgm:prSet presAssocID="{F372C5AA-9744-4870-9C3F-E6CE9936D8B9}" presName="parTx" presStyleLbl="revTx" presStyleIdx="4" presStyleCnt="5">
        <dgm:presLayoutVars>
          <dgm:chMax val="0"/>
          <dgm:chPref val="0"/>
        </dgm:presLayoutVars>
      </dgm:prSet>
      <dgm:spPr/>
    </dgm:pt>
  </dgm:ptLst>
  <dgm:cxnLst>
    <dgm:cxn modelId="{D2A2890F-5206-423F-942D-8D85F0CF969E}" type="presOf" srcId="{533E188B-7BD6-45BE-836F-C1E413E85436}" destId="{3D28A9CE-8943-41FA-86BF-873D8A55E3A1}" srcOrd="0" destOrd="0" presId="urn:microsoft.com/office/officeart/2018/2/layout/IconVerticalSolidList"/>
    <dgm:cxn modelId="{03687521-8D3B-490A-938E-E889622178A3}" srcId="{533E188B-7BD6-45BE-836F-C1E413E85436}" destId="{F9EBD3D0-4D67-4EC8-9F8E-BE68666FD3C2}" srcOrd="1" destOrd="0" parTransId="{C65E2B2E-3A37-407F-98D2-54A385326EA8}" sibTransId="{229D4182-1480-4DDB-B4A4-82EF52EA672B}"/>
    <dgm:cxn modelId="{AF770F38-371F-427F-8AD5-DB7EB14AC5A3}" srcId="{533E188B-7BD6-45BE-836F-C1E413E85436}" destId="{F4CEDC60-1E13-46AC-8355-3813BC99FFDA}" srcOrd="0" destOrd="0" parTransId="{7C271976-66DC-48FF-B1E1-9FB7831267B0}" sibTransId="{C561F4B3-10A6-4929-8FBB-8E9279B36339}"/>
    <dgm:cxn modelId="{7880423D-B0A8-42E8-8747-BCC75BE5472F}" srcId="{533E188B-7BD6-45BE-836F-C1E413E85436}" destId="{F372C5AA-9744-4870-9C3F-E6CE9936D8B9}" srcOrd="4" destOrd="0" parTransId="{E5092720-2D33-4AAB-B779-D42418D00BE6}" sibTransId="{F65C855A-A54D-4988-A79A-246DB9AEE695}"/>
    <dgm:cxn modelId="{A2C97C64-0ECD-4F71-84FC-CC90BED43FE5}" srcId="{533E188B-7BD6-45BE-836F-C1E413E85436}" destId="{93B460D1-C38A-4D47-AE1B-2E736E457E76}" srcOrd="2" destOrd="0" parTransId="{DCAEFA4C-2B43-4F05-A15A-D99F921495A8}" sibTransId="{20F5393F-E52A-4A33-8456-ACF46921720C}"/>
    <dgm:cxn modelId="{574E1F6B-4EF6-4AB7-B9D6-84ACC6C0FEE9}" type="presOf" srcId="{F9EBD3D0-4D67-4EC8-9F8E-BE68666FD3C2}" destId="{E99099EF-A9E3-4873-BD51-83E26D7DAF47}" srcOrd="0" destOrd="0" presId="urn:microsoft.com/office/officeart/2018/2/layout/IconVerticalSolidList"/>
    <dgm:cxn modelId="{F0747F56-51C3-4F28-9C5C-33185A291061}" srcId="{533E188B-7BD6-45BE-836F-C1E413E85436}" destId="{87F609A2-CA4B-4525-BAAC-5B4D488C39F6}" srcOrd="3" destOrd="0" parTransId="{B5A1F338-6E47-4B23-ABCB-B020C14AF3AE}" sibTransId="{A61021F2-3426-4D61-92B6-E2E0D3D63072}"/>
    <dgm:cxn modelId="{96BEF191-CEF9-44A0-B4C9-2E5E93B06BA4}" type="presOf" srcId="{F372C5AA-9744-4870-9C3F-E6CE9936D8B9}" destId="{E03B82FB-4871-4C28-8FD2-38E772552D67}" srcOrd="0" destOrd="0" presId="urn:microsoft.com/office/officeart/2018/2/layout/IconVerticalSolidList"/>
    <dgm:cxn modelId="{F74C6EA1-2AA9-496C-AE27-2800D2B1C44C}" type="presOf" srcId="{F4CEDC60-1E13-46AC-8355-3813BC99FFDA}" destId="{83BCA8AB-AA75-4C94-A7B2-2BD0D8163460}" srcOrd="0" destOrd="0" presId="urn:microsoft.com/office/officeart/2018/2/layout/IconVerticalSolidList"/>
    <dgm:cxn modelId="{727158E1-82FE-4BC8-971A-BCA2F4C26440}" type="presOf" srcId="{87F609A2-CA4B-4525-BAAC-5B4D488C39F6}" destId="{50918A42-D984-44A9-9792-8A6DD705CB26}" srcOrd="0" destOrd="0" presId="urn:microsoft.com/office/officeart/2018/2/layout/IconVerticalSolidList"/>
    <dgm:cxn modelId="{6A307DF7-8C0A-44F4-99BE-3BB603CA78B3}" type="presOf" srcId="{93B460D1-C38A-4D47-AE1B-2E736E457E76}" destId="{91E0311D-3911-472A-BDA2-D157291E7B00}" srcOrd="0" destOrd="0" presId="urn:microsoft.com/office/officeart/2018/2/layout/IconVerticalSolidList"/>
    <dgm:cxn modelId="{82F5EE5C-3152-4B05-8039-D22E374ED260}" type="presParOf" srcId="{3D28A9CE-8943-41FA-86BF-873D8A55E3A1}" destId="{F6BC2AD6-AFFE-499C-A198-BC4CE4250DBD}" srcOrd="0" destOrd="0" presId="urn:microsoft.com/office/officeart/2018/2/layout/IconVerticalSolidList"/>
    <dgm:cxn modelId="{0A93FE6D-CFC2-47E6-9816-5E253DC39C46}" type="presParOf" srcId="{F6BC2AD6-AFFE-499C-A198-BC4CE4250DBD}" destId="{194C20A7-358E-4245-A6DC-BEA93B738898}" srcOrd="0" destOrd="0" presId="urn:microsoft.com/office/officeart/2018/2/layout/IconVerticalSolidList"/>
    <dgm:cxn modelId="{4071B335-122E-461D-A03B-531B35E8C223}" type="presParOf" srcId="{F6BC2AD6-AFFE-499C-A198-BC4CE4250DBD}" destId="{D3B15B38-0A19-4B8E-87A6-E91AE13CEDC2}" srcOrd="1" destOrd="0" presId="urn:microsoft.com/office/officeart/2018/2/layout/IconVerticalSolidList"/>
    <dgm:cxn modelId="{FE0EE84F-6F96-4EFB-9D4E-63D4451E692D}" type="presParOf" srcId="{F6BC2AD6-AFFE-499C-A198-BC4CE4250DBD}" destId="{CF85B0DF-CDE3-4F71-93D1-FD94C54AFB4F}" srcOrd="2" destOrd="0" presId="urn:microsoft.com/office/officeart/2018/2/layout/IconVerticalSolidList"/>
    <dgm:cxn modelId="{794158C0-8D04-4640-BD44-36914A6815A3}" type="presParOf" srcId="{F6BC2AD6-AFFE-499C-A198-BC4CE4250DBD}" destId="{83BCA8AB-AA75-4C94-A7B2-2BD0D8163460}" srcOrd="3" destOrd="0" presId="urn:microsoft.com/office/officeart/2018/2/layout/IconVerticalSolidList"/>
    <dgm:cxn modelId="{EF37173B-2254-496D-B613-05D34ACBCD22}" type="presParOf" srcId="{3D28A9CE-8943-41FA-86BF-873D8A55E3A1}" destId="{EFFCEB3F-5B32-4089-8E4E-45EDF8E4991D}" srcOrd="1" destOrd="0" presId="urn:microsoft.com/office/officeart/2018/2/layout/IconVerticalSolidList"/>
    <dgm:cxn modelId="{57CE23C3-EB5C-4B14-B0DE-91D602ED96F3}" type="presParOf" srcId="{3D28A9CE-8943-41FA-86BF-873D8A55E3A1}" destId="{4B0CA45C-2825-41F3-BA67-E48D1B80C048}" srcOrd="2" destOrd="0" presId="urn:microsoft.com/office/officeart/2018/2/layout/IconVerticalSolidList"/>
    <dgm:cxn modelId="{785166F3-F3C3-4C86-A7D6-B40E4B5B9FB1}" type="presParOf" srcId="{4B0CA45C-2825-41F3-BA67-E48D1B80C048}" destId="{6CD1B7D1-BE33-42DB-B772-A38D83B786B3}" srcOrd="0" destOrd="0" presId="urn:microsoft.com/office/officeart/2018/2/layout/IconVerticalSolidList"/>
    <dgm:cxn modelId="{1ADDE9DE-97CC-4EB7-B140-8B5606FBA3F5}" type="presParOf" srcId="{4B0CA45C-2825-41F3-BA67-E48D1B80C048}" destId="{9D7BBDB8-6EB0-41A6-95A6-1F1F5372DD4E}" srcOrd="1" destOrd="0" presId="urn:microsoft.com/office/officeart/2018/2/layout/IconVerticalSolidList"/>
    <dgm:cxn modelId="{0A8C116E-F7C8-438F-89E9-C831129993F0}" type="presParOf" srcId="{4B0CA45C-2825-41F3-BA67-E48D1B80C048}" destId="{A836FA1C-ECC0-4DDA-BBF4-00C0991C13D4}" srcOrd="2" destOrd="0" presId="urn:microsoft.com/office/officeart/2018/2/layout/IconVerticalSolidList"/>
    <dgm:cxn modelId="{BB406033-772D-423A-BD19-2C0A1164A610}" type="presParOf" srcId="{4B0CA45C-2825-41F3-BA67-E48D1B80C048}" destId="{E99099EF-A9E3-4873-BD51-83E26D7DAF47}" srcOrd="3" destOrd="0" presId="urn:microsoft.com/office/officeart/2018/2/layout/IconVerticalSolidList"/>
    <dgm:cxn modelId="{7913C42F-3B74-48DD-BBEA-F17A718347CA}" type="presParOf" srcId="{3D28A9CE-8943-41FA-86BF-873D8A55E3A1}" destId="{87EC0D19-7F50-4386-9C37-7DEB6389A39A}" srcOrd="3" destOrd="0" presId="urn:microsoft.com/office/officeart/2018/2/layout/IconVerticalSolidList"/>
    <dgm:cxn modelId="{F71DD895-3FE7-43CF-99B3-B38F20335D4B}" type="presParOf" srcId="{3D28A9CE-8943-41FA-86BF-873D8A55E3A1}" destId="{BE572F6A-9AD9-480E-9791-BF7EB355AFD1}" srcOrd="4" destOrd="0" presId="urn:microsoft.com/office/officeart/2018/2/layout/IconVerticalSolidList"/>
    <dgm:cxn modelId="{547A47A5-B113-427B-B930-54FF28FD77A9}" type="presParOf" srcId="{BE572F6A-9AD9-480E-9791-BF7EB355AFD1}" destId="{5B543772-F848-491A-9362-9DF0CBADF048}" srcOrd="0" destOrd="0" presId="urn:microsoft.com/office/officeart/2018/2/layout/IconVerticalSolidList"/>
    <dgm:cxn modelId="{0CD8413E-343B-40D6-86BB-07CC726732A8}" type="presParOf" srcId="{BE572F6A-9AD9-480E-9791-BF7EB355AFD1}" destId="{8920C689-DF2A-4FA7-BE4A-7F65D5A05AE1}" srcOrd="1" destOrd="0" presId="urn:microsoft.com/office/officeart/2018/2/layout/IconVerticalSolidList"/>
    <dgm:cxn modelId="{0EFCAF29-1680-4FD9-BD15-6BD6A84CAC3A}" type="presParOf" srcId="{BE572F6A-9AD9-480E-9791-BF7EB355AFD1}" destId="{154618A7-3F66-40F1-96EF-FE7337F9EDFC}" srcOrd="2" destOrd="0" presId="urn:microsoft.com/office/officeart/2018/2/layout/IconVerticalSolidList"/>
    <dgm:cxn modelId="{443C9803-CCCC-4422-8720-5FDA3B3C0D8A}" type="presParOf" srcId="{BE572F6A-9AD9-480E-9791-BF7EB355AFD1}" destId="{91E0311D-3911-472A-BDA2-D157291E7B00}" srcOrd="3" destOrd="0" presId="urn:microsoft.com/office/officeart/2018/2/layout/IconVerticalSolidList"/>
    <dgm:cxn modelId="{4403AED6-FCFD-409F-B64B-9EDFBFBFD1F5}" type="presParOf" srcId="{3D28A9CE-8943-41FA-86BF-873D8A55E3A1}" destId="{252718EF-43CA-49AA-A4BF-93A7FB1C3A39}" srcOrd="5" destOrd="0" presId="urn:microsoft.com/office/officeart/2018/2/layout/IconVerticalSolidList"/>
    <dgm:cxn modelId="{695849AF-B3CC-46C6-82F7-8B92FF46EED6}" type="presParOf" srcId="{3D28A9CE-8943-41FA-86BF-873D8A55E3A1}" destId="{43C4C37E-882C-44E6-9188-C716543BCF33}" srcOrd="6" destOrd="0" presId="urn:microsoft.com/office/officeart/2018/2/layout/IconVerticalSolidList"/>
    <dgm:cxn modelId="{A0D57E44-8D8F-4DD2-98B1-06BD004EF471}" type="presParOf" srcId="{43C4C37E-882C-44E6-9188-C716543BCF33}" destId="{9662AAE1-5F3D-40C9-8A5A-E36C5CDBB565}" srcOrd="0" destOrd="0" presId="urn:microsoft.com/office/officeart/2018/2/layout/IconVerticalSolidList"/>
    <dgm:cxn modelId="{CAC520AF-A738-4B6E-8FB2-18FC86FF5863}" type="presParOf" srcId="{43C4C37E-882C-44E6-9188-C716543BCF33}" destId="{9BF2168C-BF3C-4DA7-8763-0475CF4F144E}" srcOrd="1" destOrd="0" presId="urn:microsoft.com/office/officeart/2018/2/layout/IconVerticalSolidList"/>
    <dgm:cxn modelId="{C7E5539A-DA5A-4F1F-A08B-63390DF5903C}" type="presParOf" srcId="{43C4C37E-882C-44E6-9188-C716543BCF33}" destId="{96115651-C1E1-4A0C-B97D-3702617345A5}" srcOrd="2" destOrd="0" presId="urn:microsoft.com/office/officeart/2018/2/layout/IconVerticalSolidList"/>
    <dgm:cxn modelId="{C9197E26-D5F9-4556-B4B6-E56BD65AE511}" type="presParOf" srcId="{43C4C37E-882C-44E6-9188-C716543BCF33}" destId="{50918A42-D984-44A9-9792-8A6DD705CB26}" srcOrd="3" destOrd="0" presId="urn:microsoft.com/office/officeart/2018/2/layout/IconVerticalSolidList"/>
    <dgm:cxn modelId="{65234C6C-EC4C-43BA-A819-87694E6631FC}" type="presParOf" srcId="{3D28A9CE-8943-41FA-86BF-873D8A55E3A1}" destId="{D7962CEE-3794-46F7-BF84-3FFEB9D222CB}" srcOrd="7" destOrd="0" presId="urn:microsoft.com/office/officeart/2018/2/layout/IconVerticalSolidList"/>
    <dgm:cxn modelId="{9BB0F9AF-3B41-4B89-ACB3-A67F991A0297}" type="presParOf" srcId="{3D28A9CE-8943-41FA-86BF-873D8A55E3A1}" destId="{B6903921-DF41-49AC-8098-E02270CE36C7}" srcOrd="8" destOrd="0" presId="urn:microsoft.com/office/officeart/2018/2/layout/IconVerticalSolidList"/>
    <dgm:cxn modelId="{ABBE1DDD-5C34-4282-8803-B0D10D6BBF66}" type="presParOf" srcId="{B6903921-DF41-49AC-8098-E02270CE36C7}" destId="{872A6C10-575E-491B-A7AB-8057741CDB48}" srcOrd="0" destOrd="0" presId="urn:microsoft.com/office/officeart/2018/2/layout/IconVerticalSolidList"/>
    <dgm:cxn modelId="{2F56689A-B5BF-40DA-92E8-7F8E0EEE57F7}" type="presParOf" srcId="{B6903921-DF41-49AC-8098-E02270CE36C7}" destId="{2E30A0FD-3203-4176-B351-320E56E1DBD4}" srcOrd="1" destOrd="0" presId="urn:microsoft.com/office/officeart/2018/2/layout/IconVerticalSolidList"/>
    <dgm:cxn modelId="{3D955D18-C05F-4DA2-B608-BA735EB052EF}" type="presParOf" srcId="{B6903921-DF41-49AC-8098-E02270CE36C7}" destId="{B42D06E1-A996-4AF5-A6AF-CD661DF3EAB1}" srcOrd="2" destOrd="0" presId="urn:microsoft.com/office/officeart/2018/2/layout/IconVerticalSolidList"/>
    <dgm:cxn modelId="{041FDE68-B4CD-446B-8957-5415EEC77CAC}" type="presParOf" srcId="{B6903921-DF41-49AC-8098-E02270CE36C7}" destId="{E03B82FB-4871-4C28-8FD2-38E772552D6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A160DF2-F086-41C5-A3C2-5785EBAD73F3}" type="doc">
      <dgm:prSet loTypeId="urn:microsoft.com/office/officeart/2018/2/layout/IconLabelList" loCatId="icon" qsTypeId="urn:microsoft.com/office/officeart/2005/8/quickstyle/simple1" qsCatId="simple" csTypeId="urn:microsoft.com/office/officeart/2005/8/colors/accent2_2" csCatId="accent2" phldr="1"/>
      <dgm:spPr/>
      <dgm:t>
        <a:bodyPr/>
        <a:lstStyle/>
        <a:p>
          <a:endParaRPr lang="en-US"/>
        </a:p>
      </dgm:t>
    </dgm:pt>
    <dgm:pt modelId="{71F7B4C2-F8D9-4F4E-991D-FB6C35FBBC26}">
      <dgm:prSet/>
      <dgm:spPr/>
      <dgm:t>
        <a:bodyPr/>
        <a:lstStyle/>
        <a:p>
          <a:pPr>
            <a:lnSpc>
              <a:spcPct val="100000"/>
            </a:lnSpc>
          </a:pPr>
          <a:r>
            <a:rPr lang="en-US" b="1" dirty="0"/>
            <a:t>Automated Personnel Modifications</a:t>
          </a:r>
        </a:p>
        <a:p>
          <a:pPr>
            <a:lnSpc>
              <a:spcPct val="100000"/>
            </a:lnSpc>
          </a:pPr>
          <a:r>
            <a:rPr lang="en-US" b="0" i="0" dirty="0"/>
            <a:t>The ‘Personnel Modification’ event has been designed to allow for auto-approval and processing of an event solely to add or remove personnel. </a:t>
          </a:r>
          <a:br>
            <a:rPr lang="en-US" b="0" i="0" dirty="0"/>
          </a:br>
          <a:br>
            <a:rPr lang="en-US" b="0" i="0" dirty="0"/>
          </a:br>
          <a:r>
            <a:rPr lang="en-US" b="0" i="0" dirty="0"/>
            <a:t> Testing of this module is underway.</a:t>
          </a:r>
          <a:endParaRPr lang="en-US" dirty="0"/>
        </a:p>
      </dgm:t>
    </dgm:pt>
    <dgm:pt modelId="{E95364C7-2B8D-4B53-96D1-C96AE736C66A}" type="parTrans" cxnId="{7CA01552-4013-4DDA-8810-0865DDD94875}">
      <dgm:prSet/>
      <dgm:spPr/>
      <dgm:t>
        <a:bodyPr/>
        <a:lstStyle/>
        <a:p>
          <a:endParaRPr lang="en-US"/>
        </a:p>
      </dgm:t>
    </dgm:pt>
    <dgm:pt modelId="{16827EDD-C4ED-442C-919C-A9E3B058F5F2}" type="sibTrans" cxnId="{7CA01552-4013-4DDA-8810-0865DDD94875}">
      <dgm:prSet/>
      <dgm:spPr/>
      <dgm:t>
        <a:bodyPr/>
        <a:lstStyle/>
        <a:p>
          <a:endParaRPr lang="en-US"/>
        </a:p>
      </dgm:t>
    </dgm:pt>
    <dgm:pt modelId="{07B55C2A-FEE4-4AAC-867D-0B6D190FC792}">
      <dgm:prSet custT="1"/>
      <dgm:spPr/>
      <dgm:t>
        <a:bodyPr/>
        <a:lstStyle/>
        <a:p>
          <a:pPr>
            <a:lnSpc>
              <a:spcPct val="100000"/>
            </a:lnSpc>
          </a:pPr>
          <a:r>
            <a:rPr lang="en-US" sz="1200" b="1" dirty="0"/>
            <a:t>Additional cell therapy and gene transfer questions</a:t>
          </a:r>
          <a:br>
            <a:rPr lang="en-US" sz="1200" dirty="0"/>
          </a:br>
          <a:endParaRPr lang="en-US" sz="1200" dirty="0"/>
        </a:p>
        <a:p>
          <a:pPr>
            <a:lnSpc>
              <a:spcPct val="100000"/>
            </a:lnSpc>
          </a:pPr>
          <a:r>
            <a:rPr lang="en-US" sz="1200" b="0" i="0" dirty="0"/>
            <a:t>This proposal addresses the need to identify cell therapy and gene transfer protocols and to route cell therapy studies to the Cancer Center Protocol Review and Monitoring Committee (PRMC) for review</a:t>
          </a:r>
          <a:endParaRPr lang="en-US" sz="1200" dirty="0"/>
        </a:p>
      </dgm:t>
    </dgm:pt>
    <dgm:pt modelId="{A98A40D3-FA3C-472C-B7AB-2533B32D0909}" type="parTrans" cxnId="{4AEF7DF3-88B4-47C0-AC6E-BE7CE8216AAA}">
      <dgm:prSet/>
      <dgm:spPr/>
      <dgm:t>
        <a:bodyPr/>
        <a:lstStyle/>
        <a:p>
          <a:endParaRPr lang="en-US"/>
        </a:p>
      </dgm:t>
    </dgm:pt>
    <dgm:pt modelId="{10BDA4E3-CFEF-4219-8265-3FAF80773961}" type="sibTrans" cxnId="{4AEF7DF3-88B4-47C0-AC6E-BE7CE8216AAA}">
      <dgm:prSet/>
      <dgm:spPr/>
      <dgm:t>
        <a:bodyPr/>
        <a:lstStyle/>
        <a:p>
          <a:endParaRPr lang="en-US"/>
        </a:p>
      </dgm:t>
    </dgm:pt>
    <dgm:pt modelId="{4CCBCC3F-EC6C-4A0E-B427-C9113AF54432}">
      <dgm:prSet/>
      <dgm:spPr/>
      <dgm:t>
        <a:bodyPr/>
        <a:lstStyle/>
        <a:p>
          <a:pPr>
            <a:lnSpc>
              <a:spcPct val="100000"/>
            </a:lnSpc>
          </a:pPr>
          <a:r>
            <a:rPr lang="en-US" b="1" dirty="0"/>
            <a:t>Ancillary Review Status box</a:t>
          </a:r>
        </a:p>
        <a:p>
          <a:pPr>
            <a:lnSpc>
              <a:spcPct val="100000"/>
            </a:lnSpc>
          </a:pPr>
          <a:endParaRPr lang="en-US" dirty="0"/>
        </a:p>
        <a:p>
          <a:pPr>
            <a:lnSpc>
              <a:spcPct val="100000"/>
            </a:lnSpc>
          </a:pPr>
          <a:r>
            <a:rPr lang="en-US" dirty="0"/>
            <a:t>This proposal will </a:t>
          </a:r>
          <a:r>
            <a:rPr lang="en-US" b="0" i="0" dirty="0"/>
            <a:t>make all the ancillary review statuses for a protocol visible to the research team. The box will include the contact information for the ancillary review committee</a:t>
          </a:r>
          <a:endParaRPr lang="en-US" dirty="0"/>
        </a:p>
      </dgm:t>
    </dgm:pt>
    <dgm:pt modelId="{29CF86DF-E3DA-4D77-8E34-CB72BB85AFA6}" type="parTrans" cxnId="{C2C22656-A0C8-4EDE-BA1E-FB9D476F2A51}">
      <dgm:prSet/>
      <dgm:spPr/>
      <dgm:t>
        <a:bodyPr/>
        <a:lstStyle/>
        <a:p>
          <a:endParaRPr lang="en-US"/>
        </a:p>
      </dgm:t>
    </dgm:pt>
    <dgm:pt modelId="{1E7C4244-1AC4-4774-BA9B-CAACABD13E4B}" type="sibTrans" cxnId="{C2C22656-A0C8-4EDE-BA1E-FB9D476F2A51}">
      <dgm:prSet/>
      <dgm:spPr/>
      <dgm:t>
        <a:bodyPr/>
        <a:lstStyle/>
        <a:p>
          <a:endParaRPr lang="en-US"/>
        </a:p>
      </dgm:t>
    </dgm:pt>
    <dgm:pt modelId="{CACF78C9-988D-4A43-9CA2-747CB0D4681B}" type="pres">
      <dgm:prSet presAssocID="{BA160DF2-F086-41C5-A3C2-5785EBAD73F3}" presName="root" presStyleCnt="0">
        <dgm:presLayoutVars>
          <dgm:dir/>
          <dgm:resizeHandles val="exact"/>
        </dgm:presLayoutVars>
      </dgm:prSet>
      <dgm:spPr/>
    </dgm:pt>
    <dgm:pt modelId="{4098165D-AB5C-444C-B6A8-374675F6402B}" type="pres">
      <dgm:prSet presAssocID="{71F7B4C2-F8D9-4F4E-991D-FB6C35FBBC26}" presName="compNode" presStyleCnt="0"/>
      <dgm:spPr/>
    </dgm:pt>
    <dgm:pt modelId="{5E7443D6-AD7B-4D93-BD68-0C1284195171}" type="pres">
      <dgm:prSet presAssocID="{71F7B4C2-F8D9-4F4E-991D-FB6C35FBBC26}"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Run outline"/>
        </a:ext>
      </dgm:extLst>
    </dgm:pt>
    <dgm:pt modelId="{339C862D-3BC6-4022-A389-880233569355}" type="pres">
      <dgm:prSet presAssocID="{71F7B4C2-F8D9-4F4E-991D-FB6C35FBBC26}" presName="spaceRect" presStyleCnt="0"/>
      <dgm:spPr/>
    </dgm:pt>
    <dgm:pt modelId="{F21F4590-68F1-4A74-97D7-90EF94B78026}" type="pres">
      <dgm:prSet presAssocID="{71F7B4C2-F8D9-4F4E-991D-FB6C35FBBC26}" presName="textRect" presStyleLbl="revTx" presStyleIdx="0" presStyleCnt="3">
        <dgm:presLayoutVars>
          <dgm:chMax val="1"/>
          <dgm:chPref val="1"/>
        </dgm:presLayoutVars>
      </dgm:prSet>
      <dgm:spPr/>
    </dgm:pt>
    <dgm:pt modelId="{77642852-57DF-435F-9229-817094EBBE5C}" type="pres">
      <dgm:prSet presAssocID="{16827EDD-C4ED-442C-919C-A9E3B058F5F2}" presName="sibTrans" presStyleCnt="0"/>
      <dgm:spPr/>
    </dgm:pt>
    <dgm:pt modelId="{C6062A8C-3651-45BD-A891-DC778B535DAA}" type="pres">
      <dgm:prSet presAssocID="{07B55C2A-FEE4-4AAC-867D-0B6D190FC792}" presName="compNode" presStyleCnt="0"/>
      <dgm:spPr/>
    </dgm:pt>
    <dgm:pt modelId="{FC35EF28-E83E-464C-9306-9D648DAF6356}" type="pres">
      <dgm:prSet presAssocID="{07B55C2A-FEE4-4AAC-867D-0B6D190FC792}"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Gears outline"/>
        </a:ext>
      </dgm:extLst>
    </dgm:pt>
    <dgm:pt modelId="{FC55906D-7146-4280-821F-08662C0D3BAC}" type="pres">
      <dgm:prSet presAssocID="{07B55C2A-FEE4-4AAC-867D-0B6D190FC792}" presName="spaceRect" presStyleCnt="0"/>
      <dgm:spPr/>
    </dgm:pt>
    <dgm:pt modelId="{F7D04E97-DEF9-4790-A6AC-F1730985D0C2}" type="pres">
      <dgm:prSet presAssocID="{07B55C2A-FEE4-4AAC-867D-0B6D190FC792}" presName="textRect" presStyleLbl="revTx" presStyleIdx="1" presStyleCnt="3">
        <dgm:presLayoutVars>
          <dgm:chMax val="1"/>
          <dgm:chPref val="1"/>
        </dgm:presLayoutVars>
      </dgm:prSet>
      <dgm:spPr/>
    </dgm:pt>
    <dgm:pt modelId="{A3CBC045-35C7-4458-842A-AF2CB0052AD2}" type="pres">
      <dgm:prSet presAssocID="{10BDA4E3-CFEF-4219-8265-3FAF80773961}" presName="sibTrans" presStyleCnt="0"/>
      <dgm:spPr/>
    </dgm:pt>
    <dgm:pt modelId="{CD57ACD9-6A96-4A3F-85ED-4F22BE627DB4}" type="pres">
      <dgm:prSet presAssocID="{4CCBCC3F-EC6C-4A0E-B427-C9113AF54432}" presName="compNode" presStyleCnt="0"/>
      <dgm:spPr/>
    </dgm:pt>
    <dgm:pt modelId="{8D0C1488-C530-4350-BC26-924A7D2EA1B2}" type="pres">
      <dgm:prSet presAssocID="{4CCBCC3F-EC6C-4A0E-B427-C9113AF54432}"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lipboard Partially Checked outline"/>
        </a:ext>
      </dgm:extLst>
    </dgm:pt>
    <dgm:pt modelId="{CACBB19F-A0AF-4AA4-B697-AAFA93A1CCFC}" type="pres">
      <dgm:prSet presAssocID="{4CCBCC3F-EC6C-4A0E-B427-C9113AF54432}" presName="spaceRect" presStyleCnt="0"/>
      <dgm:spPr/>
    </dgm:pt>
    <dgm:pt modelId="{F64AD010-565E-43C2-A633-CA4EC65C13D5}" type="pres">
      <dgm:prSet presAssocID="{4CCBCC3F-EC6C-4A0E-B427-C9113AF54432}" presName="textRect" presStyleLbl="revTx" presStyleIdx="2" presStyleCnt="3">
        <dgm:presLayoutVars>
          <dgm:chMax val="1"/>
          <dgm:chPref val="1"/>
        </dgm:presLayoutVars>
      </dgm:prSet>
      <dgm:spPr/>
    </dgm:pt>
  </dgm:ptLst>
  <dgm:cxnLst>
    <dgm:cxn modelId="{E9450242-5FEE-41BE-A6CA-D95F584DB312}" type="presOf" srcId="{BA160DF2-F086-41C5-A3C2-5785EBAD73F3}" destId="{CACF78C9-988D-4A43-9CA2-747CB0D4681B}" srcOrd="0" destOrd="0" presId="urn:microsoft.com/office/officeart/2018/2/layout/IconLabelList"/>
    <dgm:cxn modelId="{7CA01552-4013-4DDA-8810-0865DDD94875}" srcId="{BA160DF2-F086-41C5-A3C2-5785EBAD73F3}" destId="{71F7B4C2-F8D9-4F4E-991D-FB6C35FBBC26}" srcOrd="0" destOrd="0" parTransId="{E95364C7-2B8D-4B53-96D1-C96AE736C66A}" sibTransId="{16827EDD-C4ED-442C-919C-A9E3B058F5F2}"/>
    <dgm:cxn modelId="{C2C22656-A0C8-4EDE-BA1E-FB9D476F2A51}" srcId="{BA160DF2-F086-41C5-A3C2-5785EBAD73F3}" destId="{4CCBCC3F-EC6C-4A0E-B427-C9113AF54432}" srcOrd="2" destOrd="0" parTransId="{29CF86DF-E3DA-4D77-8E34-CB72BB85AFA6}" sibTransId="{1E7C4244-1AC4-4774-BA9B-CAACABD13E4B}"/>
    <dgm:cxn modelId="{BA305678-F407-46B8-9B23-F2046BE82F08}" type="presOf" srcId="{4CCBCC3F-EC6C-4A0E-B427-C9113AF54432}" destId="{F64AD010-565E-43C2-A633-CA4EC65C13D5}" srcOrd="0" destOrd="0" presId="urn:microsoft.com/office/officeart/2018/2/layout/IconLabelList"/>
    <dgm:cxn modelId="{0374D389-813E-4988-97E7-BE55B7CEC9B7}" type="presOf" srcId="{71F7B4C2-F8D9-4F4E-991D-FB6C35FBBC26}" destId="{F21F4590-68F1-4A74-97D7-90EF94B78026}" srcOrd="0" destOrd="0" presId="urn:microsoft.com/office/officeart/2018/2/layout/IconLabelList"/>
    <dgm:cxn modelId="{59ACDBC1-69BC-44FA-A73E-F33126E869B4}" type="presOf" srcId="{07B55C2A-FEE4-4AAC-867D-0B6D190FC792}" destId="{F7D04E97-DEF9-4790-A6AC-F1730985D0C2}" srcOrd="0" destOrd="0" presId="urn:microsoft.com/office/officeart/2018/2/layout/IconLabelList"/>
    <dgm:cxn modelId="{4AEF7DF3-88B4-47C0-AC6E-BE7CE8216AAA}" srcId="{BA160DF2-F086-41C5-A3C2-5785EBAD73F3}" destId="{07B55C2A-FEE4-4AAC-867D-0B6D190FC792}" srcOrd="1" destOrd="0" parTransId="{A98A40D3-FA3C-472C-B7AB-2533B32D0909}" sibTransId="{10BDA4E3-CFEF-4219-8265-3FAF80773961}"/>
    <dgm:cxn modelId="{B28CB8F0-ECC1-464B-8B86-8C37F636063B}" type="presParOf" srcId="{CACF78C9-988D-4A43-9CA2-747CB0D4681B}" destId="{4098165D-AB5C-444C-B6A8-374675F6402B}" srcOrd="0" destOrd="0" presId="urn:microsoft.com/office/officeart/2018/2/layout/IconLabelList"/>
    <dgm:cxn modelId="{A03957DE-0991-4773-9465-F29A43B2D5CB}" type="presParOf" srcId="{4098165D-AB5C-444C-B6A8-374675F6402B}" destId="{5E7443D6-AD7B-4D93-BD68-0C1284195171}" srcOrd="0" destOrd="0" presId="urn:microsoft.com/office/officeart/2018/2/layout/IconLabelList"/>
    <dgm:cxn modelId="{CFD39014-739E-4537-8A63-94B2219593D0}" type="presParOf" srcId="{4098165D-AB5C-444C-B6A8-374675F6402B}" destId="{339C862D-3BC6-4022-A389-880233569355}" srcOrd="1" destOrd="0" presId="urn:microsoft.com/office/officeart/2018/2/layout/IconLabelList"/>
    <dgm:cxn modelId="{372FE324-4ABC-4E5F-9069-A07D783D7725}" type="presParOf" srcId="{4098165D-AB5C-444C-B6A8-374675F6402B}" destId="{F21F4590-68F1-4A74-97D7-90EF94B78026}" srcOrd="2" destOrd="0" presId="urn:microsoft.com/office/officeart/2018/2/layout/IconLabelList"/>
    <dgm:cxn modelId="{56856965-1CFA-490B-B462-D0F45FB44570}" type="presParOf" srcId="{CACF78C9-988D-4A43-9CA2-747CB0D4681B}" destId="{77642852-57DF-435F-9229-817094EBBE5C}" srcOrd="1" destOrd="0" presId="urn:microsoft.com/office/officeart/2018/2/layout/IconLabelList"/>
    <dgm:cxn modelId="{D2BD148D-10D9-4054-8A0B-660681605510}" type="presParOf" srcId="{CACF78C9-988D-4A43-9CA2-747CB0D4681B}" destId="{C6062A8C-3651-45BD-A891-DC778B535DAA}" srcOrd="2" destOrd="0" presId="urn:microsoft.com/office/officeart/2018/2/layout/IconLabelList"/>
    <dgm:cxn modelId="{9B608814-5DCE-4E6A-8EFC-066049185C15}" type="presParOf" srcId="{C6062A8C-3651-45BD-A891-DC778B535DAA}" destId="{FC35EF28-E83E-464C-9306-9D648DAF6356}" srcOrd="0" destOrd="0" presId="urn:microsoft.com/office/officeart/2018/2/layout/IconLabelList"/>
    <dgm:cxn modelId="{EA076F1D-B367-4D65-9A5E-A3C95CB6FB9B}" type="presParOf" srcId="{C6062A8C-3651-45BD-A891-DC778B535DAA}" destId="{FC55906D-7146-4280-821F-08662C0D3BAC}" srcOrd="1" destOrd="0" presId="urn:microsoft.com/office/officeart/2018/2/layout/IconLabelList"/>
    <dgm:cxn modelId="{B1780C3C-1660-4921-BD13-D16DDC4B09AE}" type="presParOf" srcId="{C6062A8C-3651-45BD-A891-DC778B535DAA}" destId="{F7D04E97-DEF9-4790-A6AC-F1730985D0C2}" srcOrd="2" destOrd="0" presId="urn:microsoft.com/office/officeart/2018/2/layout/IconLabelList"/>
    <dgm:cxn modelId="{DDC2CDF3-560C-43EC-9901-59BD8AADEFDB}" type="presParOf" srcId="{CACF78C9-988D-4A43-9CA2-747CB0D4681B}" destId="{A3CBC045-35C7-4458-842A-AF2CB0052AD2}" srcOrd="3" destOrd="0" presId="urn:microsoft.com/office/officeart/2018/2/layout/IconLabelList"/>
    <dgm:cxn modelId="{84770E97-C517-4D8D-93C5-F9CB0F6D3DAD}" type="presParOf" srcId="{CACF78C9-988D-4A43-9CA2-747CB0D4681B}" destId="{CD57ACD9-6A96-4A3F-85ED-4F22BE627DB4}" srcOrd="4" destOrd="0" presId="urn:microsoft.com/office/officeart/2018/2/layout/IconLabelList"/>
    <dgm:cxn modelId="{1B5C5731-8392-44DC-85B7-0E0A78DE38B0}" type="presParOf" srcId="{CD57ACD9-6A96-4A3F-85ED-4F22BE627DB4}" destId="{8D0C1488-C530-4350-BC26-924A7D2EA1B2}" srcOrd="0" destOrd="0" presId="urn:microsoft.com/office/officeart/2018/2/layout/IconLabelList"/>
    <dgm:cxn modelId="{AA5E18A2-6344-4D86-B5EA-6A8D293F85EA}" type="presParOf" srcId="{CD57ACD9-6A96-4A3F-85ED-4F22BE627DB4}" destId="{CACBB19F-A0AF-4AA4-B697-AAFA93A1CCFC}" srcOrd="1" destOrd="0" presId="urn:microsoft.com/office/officeart/2018/2/layout/IconLabelList"/>
    <dgm:cxn modelId="{9A5B62B0-6036-4010-847F-2C505069DB93}" type="presParOf" srcId="{CD57ACD9-6A96-4A3F-85ED-4F22BE627DB4}" destId="{F64AD010-565E-43C2-A633-CA4EC65C13D5}"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9A3602-5E39-48D8-9264-E6ED837AE182}" type="doc">
      <dgm:prSet loTypeId="urn:microsoft.com/office/officeart/2005/8/layout/list1" loCatId="list" qsTypeId="urn:microsoft.com/office/officeart/2005/8/quickstyle/simple4" qsCatId="simple" csTypeId="urn:microsoft.com/office/officeart/2005/8/colors/accent1_2" csCatId="accent1"/>
      <dgm:spPr/>
      <dgm:t>
        <a:bodyPr/>
        <a:lstStyle/>
        <a:p>
          <a:endParaRPr lang="en-US"/>
        </a:p>
      </dgm:t>
    </dgm:pt>
    <dgm:pt modelId="{4B92CDF6-3E2B-45BD-94D4-40093163BE6C}">
      <dgm:prSet custT="1"/>
      <dgm:spPr/>
      <dgm:t>
        <a:bodyPr/>
        <a:lstStyle/>
        <a:p>
          <a:r>
            <a:rPr lang="en-US" sz="1800" dirty="0"/>
            <a:t>Reasons for change:</a:t>
          </a:r>
        </a:p>
      </dgm:t>
    </dgm:pt>
    <dgm:pt modelId="{1E74D35A-EA36-44B3-86E8-7E3DC1CF75E5}" type="parTrans" cxnId="{C52EF5C3-72B8-4DA5-A22E-AD0E8BFDF3F4}">
      <dgm:prSet/>
      <dgm:spPr/>
      <dgm:t>
        <a:bodyPr/>
        <a:lstStyle/>
        <a:p>
          <a:endParaRPr lang="en-US" sz="1800"/>
        </a:p>
      </dgm:t>
    </dgm:pt>
    <dgm:pt modelId="{F6507EFD-F6ED-48E5-8B52-3037A04BC66C}" type="sibTrans" cxnId="{C52EF5C3-72B8-4DA5-A22E-AD0E8BFDF3F4}">
      <dgm:prSet/>
      <dgm:spPr/>
      <dgm:t>
        <a:bodyPr/>
        <a:lstStyle/>
        <a:p>
          <a:endParaRPr lang="en-US" sz="1800"/>
        </a:p>
      </dgm:t>
    </dgm:pt>
    <dgm:pt modelId="{ABC56D21-E015-4508-8CD4-9BF2383F83D8}">
      <dgm:prSet custT="1"/>
      <dgm:spPr/>
      <dgm:t>
        <a:bodyPr/>
        <a:lstStyle/>
        <a:p>
          <a:r>
            <a:rPr lang="en-US" sz="1800"/>
            <a:t>Regulatory changes</a:t>
          </a:r>
        </a:p>
      </dgm:t>
    </dgm:pt>
    <dgm:pt modelId="{0249AAB5-92C4-41E4-B7D8-AA97644688E3}" type="parTrans" cxnId="{C24905A2-3A6A-4674-BBC5-2BC3A2708D15}">
      <dgm:prSet/>
      <dgm:spPr/>
      <dgm:t>
        <a:bodyPr/>
        <a:lstStyle/>
        <a:p>
          <a:endParaRPr lang="en-US" sz="1800"/>
        </a:p>
      </dgm:t>
    </dgm:pt>
    <dgm:pt modelId="{FCD501DB-240C-48B8-B82F-425272DCA896}" type="sibTrans" cxnId="{C24905A2-3A6A-4674-BBC5-2BC3A2708D15}">
      <dgm:prSet/>
      <dgm:spPr/>
      <dgm:t>
        <a:bodyPr/>
        <a:lstStyle/>
        <a:p>
          <a:endParaRPr lang="en-US" sz="1800"/>
        </a:p>
      </dgm:t>
    </dgm:pt>
    <dgm:pt modelId="{68BD6D48-BAD4-45FB-86B0-C90A842D5429}">
      <dgm:prSet custT="1"/>
      <dgm:spPr/>
      <dgm:t>
        <a:bodyPr/>
        <a:lstStyle/>
        <a:p>
          <a:r>
            <a:rPr lang="en-US" sz="1800"/>
            <a:t>Changes in interpretation</a:t>
          </a:r>
        </a:p>
      </dgm:t>
    </dgm:pt>
    <dgm:pt modelId="{0A1F7D23-5689-40F4-BEB1-0F30A3BF41E9}" type="parTrans" cxnId="{DFA48AC2-5E47-4469-B928-23AF3EE7F102}">
      <dgm:prSet/>
      <dgm:spPr/>
      <dgm:t>
        <a:bodyPr/>
        <a:lstStyle/>
        <a:p>
          <a:endParaRPr lang="en-US" sz="1800"/>
        </a:p>
      </dgm:t>
    </dgm:pt>
    <dgm:pt modelId="{06132DB6-65E8-48A3-A194-75DDC3481DBD}" type="sibTrans" cxnId="{DFA48AC2-5E47-4469-B928-23AF3EE7F102}">
      <dgm:prSet/>
      <dgm:spPr/>
      <dgm:t>
        <a:bodyPr/>
        <a:lstStyle/>
        <a:p>
          <a:endParaRPr lang="en-US" sz="1800"/>
        </a:p>
      </dgm:t>
    </dgm:pt>
    <dgm:pt modelId="{72FF8D55-A60E-4544-8EE4-07F1C9FA09DC}">
      <dgm:prSet custT="1"/>
      <dgm:spPr/>
      <dgm:t>
        <a:bodyPr/>
        <a:lstStyle/>
        <a:p>
          <a:r>
            <a:rPr lang="en-US" sz="1800" dirty="0"/>
            <a:t>Updated processes</a:t>
          </a:r>
        </a:p>
      </dgm:t>
    </dgm:pt>
    <dgm:pt modelId="{FDA0713B-7E6D-48E6-AF46-920FBD731B93}" type="parTrans" cxnId="{B0CC0242-AD1D-4289-9597-2C57824EEB33}">
      <dgm:prSet/>
      <dgm:spPr/>
      <dgm:t>
        <a:bodyPr/>
        <a:lstStyle/>
        <a:p>
          <a:endParaRPr lang="en-US" sz="1800"/>
        </a:p>
      </dgm:t>
    </dgm:pt>
    <dgm:pt modelId="{67627624-EFEA-4260-9569-FE1B81A0D948}" type="sibTrans" cxnId="{B0CC0242-AD1D-4289-9597-2C57824EEB33}">
      <dgm:prSet/>
      <dgm:spPr/>
      <dgm:t>
        <a:bodyPr/>
        <a:lstStyle/>
        <a:p>
          <a:endParaRPr lang="en-US" sz="1800"/>
        </a:p>
      </dgm:t>
    </dgm:pt>
    <dgm:pt modelId="{4827C808-90A7-42D2-B151-BD2D98AE4221}">
      <dgm:prSet custT="1"/>
      <dgm:spPr/>
      <dgm:t>
        <a:bodyPr/>
        <a:lstStyle/>
        <a:p>
          <a:r>
            <a:rPr lang="en-US" sz="1800"/>
            <a:t>Next steps:</a:t>
          </a:r>
        </a:p>
      </dgm:t>
    </dgm:pt>
    <dgm:pt modelId="{07D00EFC-667C-4772-94E7-27400EC060DB}" type="parTrans" cxnId="{5E15CC7F-B904-433A-8156-2A5173B51AA2}">
      <dgm:prSet/>
      <dgm:spPr/>
      <dgm:t>
        <a:bodyPr/>
        <a:lstStyle/>
        <a:p>
          <a:endParaRPr lang="en-US" sz="1800"/>
        </a:p>
      </dgm:t>
    </dgm:pt>
    <dgm:pt modelId="{A2AB9263-682C-4B23-81BA-C5A2AAAB060A}" type="sibTrans" cxnId="{5E15CC7F-B904-433A-8156-2A5173B51AA2}">
      <dgm:prSet/>
      <dgm:spPr/>
      <dgm:t>
        <a:bodyPr/>
        <a:lstStyle/>
        <a:p>
          <a:endParaRPr lang="en-US" sz="1800"/>
        </a:p>
      </dgm:t>
    </dgm:pt>
    <dgm:pt modelId="{35C3479F-9FAA-43D7-84E9-9E4FD9F69943}">
      <dgm:prSet custT="1"/>
      <dgm:spPr/>
      <dgm:t>
        <a:bodyPr/>
        <a:lstStyle/>
        <a:p>
          <a:r>
            <a:rPr lang="en-US" sz="1800" dirty="0"/>
            <a:t>Posting on HRPO website</a:t>
          </a:r>
        </a:p>
      </dgm:t>
    </dgm:pt>
    <dgm:pt modelId="{2B7F7B7D-F98B-4A54-8501-6973CBF455A9}" type="parTrans" cxnId="{DD089E91-10BB-42C4-8771-F88F9684C2C1}">
      <dgm:prSet/>
      <dgm:spPr/>
      <dgm:t>
        <a:bodyPr/>
        <a:lstStyle/>
        <a:p>
          <a:endParaRPr lang="en-US" sz="1800"/>
        </a:p>
      </dgm:t>
    </dgm:pt>
    <dgm:pt modelId="{3BEEFF26-8104-475B-A549-F9A7B981FDF0}" type="sibTrans" cxnId="{DD089E91-10BB-42C4-8771-F88F9684C2C1}">
      <dgm:prSet/>
      <dgm:spPr/>
      <dgm:t>
        <a:bodyPr/>
        <a:lstStyle/>
        <a:p>
          <a:endParaRPr lang="en-US" sz="1800"/>
        </a:p>
      </dgm:t>
    </dgm:pt>
    <dgm:pt modelId="{616D2BB2-AF5D-47D8-8495-341E6DA89052}">
      <dgm:prSet custT="1"/>
      <dgm:spPr/>
      <dgm:t>
        <a:bodyPr/>
        <a:lstStyle/>
        <a:p>
          <a:r>
            <a:rPr lang="en-US" sz="1800"/>
            <a:t>Listserv message (newsletter)</a:t>
          </a:r>
        </a:p>
      </dgm:t>
    </dgm:pt>
    <dgm:pt modelId="{B003A53F-DF76-4E69-8A1A-B397573FE9F2}" type="parTrans" cxnId="{08F893E5-22CD-45E0-B698-5DF5DD879070}">
      <dgm:prSet/>
      <dgm:spPr/>
      <dgm:t>
        <a:bodyPr/>
        <a:lstStyle/>
        <a:p>
          <a:endParaRPr lang="en-US" sz="1800"/>
        </a:p>
      </dgm:t>
    </dgm:pt>
    <dgm:pt modelId="{6B9B6CB7-1748-4A7C-8E29-C05CE9CFDA0C}" type="sibTrans" cxnId="{08F893E5-22CD-45E0-B698-5DF5DD879070}">
      <dgm:prSet/>
      <dgm:spPr/>
      <dgm:t>
        <a:bodyPr/>
        <a:lstStyle/>
        <a:p>
          <a:endParaRPr lang="en-US" sz="1800"/>
        </a:p>
      </dgm:t>
    </dgm:pt>
    <dgm:pt modelId="{7AD3F967-F0AB-4545-86BC-10760F68EA1E}" type="pres">
      <dgm:prSet presAssocID="{A69A3602-5E39-48D8-9264-E6ED837AE182}" presName="linear" presStyleCnt="0">
        <dgm:presLayoutVars>
          <dgm:dir/>
          <dgm:animLvl val="lvl"/>
          <dgm:resizeHandles val="exact"/>
        </dgm:presLayoutVars>
      </dgm:prSet>
      <dgm:spPr/>
    </dgm:pt>
    <dgm:pt modelId="{1549BE1A-BE49-42F7-97FD-A0EB4FDA6467}" type="pres">
      <dgm:prSet presAssocID="{4B92CDF6-3E2B-45BD-94D4-40093163BE6C}" presName="parentLin" presStyleCnt="0"/>
      <dgm:spPr/>
    </dgm:pt>
    <dgm:pt modelId="{59D8871D-16F7-407F-BFCD-9A65D4CA94F9}" type="pres">
      <dgm:prSet presAssocID="{4B92CDF6-3E2B-45BD-94D4-40093163BE6C}" presName="parentLeftMargin" presStyleLbl="node1" presStyleIdx="0" presStyleCnt="2"/>
      <dgm:spPr/>
    </dgm:pt>
    <dgm:pt modelId="{D727F868-3426-4B12-A15A-381C17427D5D}" type="pres">
      <dgm:prSet presAssocID="{4B92CDF6-3E2B-45BD-94D4-40093163BE6C}" presName="parentText" presStyleLbl="node1" presStyleIdx="0" presStyleCnt="2">
        <dgm:presLayoutVars>
          <dgm:chMax val="0"/>
          <dgm:bulletEnabled val="1"/>
        </dgm:presLayoutVars>
      </dgm:prSet>
      <dgm:spPr/>
    </dgm:pt>
    <dgm:pt modelId="{415744C4-41B0-408A-8B94-23858573D843}" type="pres">
      <dgm:prSet presAssocID="{4B92CDF6-3E2B-45BD-94D4-40093163BE6C}" presName="negativeSpace" presStyleCnt="0"/>
      <dgm:spPr/>
    </dgm:pt>
    <dgm:pt modelId="{F4B72A88-011F-4809-B1B8-06DCAE14D8C0}" type="pres">
      <dgm:prSet presAssocID="{4B92CDF6-3E2B-45BD-94D4-40093163BE6C}" presName="childText" presStyleLbl="conFgAcc1" presStyleIdx="0" presStyleCnt="2">
        <dgm:presLayoutVars>
          <dgm:bulletEnabled val="1"/>
        </dgm:presLayoutVars>
      </dgm:prSet>
      <dgm:spPr/>
    </dgm:pt>
    <dgm:pt modelId="{3CD82745-F761-411B-8D12-AF047D40B622}" type="pres">
      <dgm:prSet presAssocID="{F6507EFD-F6ED-48E5-8B52-3037A04BC66C}" presName="spaceBetweenRectangles" presStyleCnt="0"/>
      <dgm:spPr/>
    </dgm:pt>
    <dgm:pt modelId="{A22DA561-DCD1-49DE-AA4E-B91D3554EF70}" type="pres">
      <dgm:prSet presAssocID="{4827C808-90A7-42D2-B151-BD2D98AE4221}" presName="parentLin" presStyleCnt="0"/>
      <dgm:spPr/>
    </dgm:pt>
    <dgm:pt modelId="{9CA5A167-A1E7-4BB5-A78C-9DD1AE81496A}" type="pres">
      <dgm:prSet presAssocID="{4827C808-90A7-42D2-B151-BD2D98AE4221}" presName="parentLeftMargin" presStyleLbl="node1" presStyleIdx="0" presStyleCnt="2"/>
      <dgm:spPr/>
    </dgm:pt>
    <dgm:pt modelId="{B4BE07EE-A8DA-43F6-92B0-9F885E684515}" type="pres">
      <dgm:prSet presAssocID="{4827C808-90A7-42D2-B151-BD2D98AE4221}" presName="parentText" presStyleLbl="node1" presStyleIdx="1" presStyleCnt="2">
        <dgm:presLayoutVars>
          <dgm:chMax val="0"/>
          <dgm:bulletEnabled val="1"/>
        </dgm:presLayoutVars>
      </dgm:prSet>
      <dgm:spPr/>
    </dgm:pt>
    <dgm:pt modelId="{0C214820-A15A-40B8-A28A-F12A8F2328B2}" type="pres">
      <dgm:prSet presAssocID="{4827C808-90A7-42D2-B151-BD2D98AE4221}" presName="negativeSpace" presStyleCnt="0"/>
      <dgm:spPr/>
    </dgm:pt>
    <dgm:pt modelId="{34FE2B4F-60D5-4EC5-A9F8-EDCA296D3AB0}" type="pres">
      <dgm:prSet presAssocID="{4827C808-90A7-42D2-B151-BD2D98AE4221}" presName="childText" presStyleLbl="conFgAcc1" presStyleIdx="1" presStyleCnt="2">
        <dgm:presLayoutVars>
          <dgm:bulletEnabled val="1"/>
        </dgm:presLayoutVars>
      </dgm:prSet>
      <dgm:spPr/>
    </dgm:pt>
  </dgm:ptLst>
  <dgm:cxnLst>
    <dgm:cxn modelId="{BB07CB17-7640-4608-B107-8F95CEAC9F02}" type="presOf" srcId="{ABC56D21-E015-4508-8CD4-9BF2383F83D8}" destId="{F4B72A88-011F-4809-B1B8-06DCAE14D8C0}" srcOrd="0" destOrd="0" presId="urn:microsoft.com/office/officeart/2005/8/layout/list1"/>
    <dgm:cxn modelId="{84ABC834-E372-4316-B02F-8A8D14E0799A}" type="presOf" srcId="{A69A3602-5E39-48D8-9264-E6ED837AE182}" destId="{7AD3F967-F0AB-4545-86BC-10760F68EA1E}" srcOrd="0" destOrd="0" presId="urn:microsoft.com/office/officeart/2005/8/layout/list1"/>
    <dgm:cxn modelId="{B0CC0242-AD1D-4289-9597-2C57824EEB33}" srcId="{4B92CDF6-3E2B-45BD-94D4-40093163BE6C}" destId="{72FF8D55-A60E-4544-8EE4-07F1C9FA09DC}" srcOrd="2" destOrd="0" parTransId="{FDA0713B-7E6D-48E6-AF46-920FBD731B93}" sibTransId="{67627624-EFEA-4260-9569-FE1B81A0D948}"/>
    <dgm:cxn modelId="{035D1A53-23D8-4B05-BA21-D2336DF73BFC}" type="presOf" srcId="{4B92CDF6-3E2B-45BD-94D4-40093163BE6C}" destId="{59D8871D-16F7-407F-BFCD-9A65D4CA94F9}" srcOrd="0" destOrd="0" presId="urn:microsoft.com/office/officeart/2005/8/layout/list1"/>
    <dgm:cxn modelId="{5E15CC7F-B904-433A-8156-2A5173B51AA2}" srcId="{A69A3602-5E39-48D8-9264-E6ED837AE182}" destId="{4827C808-90A7-42D2-B151-BD2D98AE4221}" srcOrd="1" destOrd="0" parTransId="{07D00EFC-667C-4772-94E7-27400EC060DB}" sibTransId="{A2AB9263-682C-4B23-81BA-C5A2AAAB060A}"/>
    <dgm:cxn modelId="{95FD4182-9F4C-4C0F-9EF9-5A493C760BF4}" type="presOf" srcId="{4B92CDF6-3E2B-45BD-94D4-40093163BE6C}" destId="{D727F868-3426-4B12-A15A-381C17427D5D}" srcOrd="1" destOrd="0" presId="urn:microsoft.com/office/officeart/2005/8/layout/list1"/>
    <dgm:cxn modelId="{DD089E91-10BB-42C4-8771-F88F9684C2C1}" srcId="{4827C808-90A7-42D2-B151-BD2D98AE4221}" destId="{35C3479F-9FAA-43D7-84E9-9E4FD9F69943}" srcOrd="0" destOrd="0" parTransId="{2B7F7B7D-F98B-4A54-8501-6973CBF455A9}" sibTransId="{3BEEFF26-8104-475B-A549-F9A7B981FDF0}"/>
    <dgm:cxn modelId="{C24905A2-3A6A-4674-BBC5-2BC3A2708D15}" srcId="{4B92CDF6-3E2B-45BD-94D4-40093163BE6C}" destId="{ABC56D21-E015-4508-8CD4-9BF2383F83D8}" srcOrd="0" destOrd="0" parTransId="{0249AAB5-92C4-41E4-B7D8-AA97644688E3}" sibTransId="{FCD501DB-240C-48B8-B82F-425272DCA896}"/>
    <dgm:cxn modelId="{A19945BB-F005-4776-AB19-D7CBEEE5DC5A}" type="presOf" srcId="{35C3479F-9FAA-43D7-84E9-9E4FD9F69943}" destId="{34FE2B4F-60D5-4EC5-A9F8-EDCA296D3AB0}" srcOrd="0" destOrd="0" presId="urn:microsoft.com/office/officeart/2005/8/layout/list1"/>
    <dgm:cxn modelId="{395EBAC1-5ABA-4F84-BC0D-E27AE5082B06}" type="presOf" srcId="{72FF8D55-A60E-4544-8EE4-07F1C9FA09DC}" destId="{F4B72A88-011F-4809-B1B8-06DCAE14D8C0}" srcOrd="0" destOrd="2" presId="urn:microsoft.com/office/officeart/2005/8/layout/list1"/>
    <dgm:cxn modelId="{DFA48AC2-5E47-4469-B928-23AF3EE7F102}" srcId="{4B92CDF6-3E2B-45BD-94D4-40093163BE6C}" destId="{68BD6D48-BAD4-45FB-86B0-C90A842D5429}" srcOrd="1" destOrd="0" parTransId="{0A1F7D23-5689-40F4-BEB1-0F30A3BF41E9}" sibTransId="{06132DB6-65E8-48A3-A194-75DDC3481DBD}"/>
    <dgm:cxn modelId="{C52EF5C3-72B8-4DA5-A22E-AD0E8BFDF3F4}" srcId="{A69A3602-5E39-48D8-9264-E6ED837AE182}" destId="{4B92CDF6-3E2B-45BD-94D4-40093163BE6C}" srcOrd="0" destOrd="0" parTransId="{1E74D35A-EA36-44B3-86E8-7E3DC1CF75E5}" sibTransId="{F6507EFD-F6ED-48E5-8B52-3037A04BC66C}"/>
    <dgm:cxn modelId="{EAC989CF-8156-4D5B-98C4-F7D257FDCA2F}" type="presOf" srcId="{616D2BB2-AF5D-47D8-8495-341E6DA89052}" destId="{34FE2B4F-60D5-4EC5-A9F8-EDCA296D3AB0}" srcOrd="0" destOrd="1" presId="urn:microsoft.com/office/officeart/2005/8/layout/list1"/>
    <dgm:cxn modelId="{6F58BDE2-381C-4B8D-818B-D28E931565E4}" type="presOf" srcId="{4827C808-90A7-42D2-B151-BD2D98AE4221}" destId="{B4BE07EE-A8DA-43F6-92B0-9F885E684515}" srcOrd="1" destOrd="0" presId="urn:microsoft.com/office/officeart/2005/8/layout/list1"/>
    <dgm:cxn modelId="{832BF7E2-99E9-4F61-BD36-C333D16A56CB}" type="presOf" srcId="{68BD6D48-BAD4-45FB-86B0-C90A842D5429}" destId="{F4B72A88-011F-4809-B1B8-06DCAE14D8C0}" srcOrd="0" destOrd="1" presId="urn:microsoft.com/office/officeart/2005/8/layout/list1"/>
    <dgm:cxn modelId="{08F893E5-22CD-45E0-B698-5DF5DD879070}" srcId="{4827C808-90A7-42D2-B151-BD2D98AE4221}" destId="{616D2BB2-AF5D-47D8-8495-341E6DA89052}" srcOrd="1" destOrd="0" parTransId="{B003A53F-DF76-4E69-8A1A-B397573FE9F2}" sibTransId="{6B9B6CB7-1748-4A7C-8E29-C05CE9CFDA0C}"/>
    <dgm:cxn modelId="{4B2606EF-E721-4AB5-A38F-6DB6B81DD64B}" type="presOf" srcId="{4827C808-90A7-42D2-B151-BD2D98AE4221}" destId="{9CA5A167-A1E7-4BB5-A78C-9DD1AE81496A}" srcOrd="0" destOrd="0" presId="urn:microsoft.com/office/officeart/2005/8/layout/list1"/>
    <dgm:cxn modelId="{69928275-C7FF-4B3A-9558-6AB289EC6629}" type="presParOf" srcId="{7AD3F967-F0AB-4545-86BC-10760F68EA1E}" destId="{1549BE1A-BE49-42F7-97FD-A0EB4FDA6467}" srcOrd="0" destOrd="0" presId="urn:microsoft.com/office/officeart/2005/8/layout/list1"/>
    <dgm:cxn modelId="{F999CE92-00D8-404A-A3A2-84A263E5D153}" type="presParOf" srcId="{1549BE1A-BE49-42F7-97FD-A0EB4FDA6467}" destId="{59D8871D-16F7-407F-BFCD-9A65D4CA94F9}" srcOrd="0" destOrd="0" presId="urn:microsoft.com/office/officeart/2005/8/layout/list1"/>
    <dgm:cxn modelId="{19ACE71D-E0F1-4C67-BC3A-E2790CCCAD93}" type="presParOf" srcId="{1549BE1A-BE49-42F7-97FD-A0EB4FDA6467}" destId="{D727F868-3426-4B12-A15A-381C17427D5D}" srcOrd="1" destOrd="0" presId="urn:microsoft.com/office/officeart/2005/8/layout/list1"/>
    <dgm:cxn modelId="{8347CB92-BCC6-45CD-AF71-6DEB76B927EB}" type="presParOf" srcId="{7AD3F967-F0AB-4545-86BC-10760F68EA1E}" destId="{415744C4-41B0-408A-8B94-23858573D843}" srcOrd="1" destOrd="0" presId="urn:microsoft.com/office/officeart/2005/8/layout/list1"/>
    <dgm:cxn modelId="{B6AF9E69-6664-40A1-83A6-D32E552139BC}" type="presParOf" srcId="{7AD3F967-F0AB-4545-86BC-10760F68EA1E}" destId="{F4B72A88-011F-4809-B1B8-06DCAE14D8C0}" srcOrd="2" destOrd="0" presId="urn:microsoft.com/office/officeart/2005/8/layout/list1"/>
    <dgm:cxn modelId="{212027D9-6C8E-4A35-89DE-9676FC25572E}" type="presParOf" srcId="{7AD3F967-F0AB-4545-86BC-10760F68EA1E}" destId="{3CD82745-F761-411B-8D12-AF047D40B622}" srcOrd="3" destOrd="0" presId="urn:microsoft.com/office/officeart/2005/8/layout/list1"/>
    <dgm:cxn modelId="{4BD610DE-0849-4E69-97AF-8D865F49D032}" type="presParOf" srcId="{7AD3F967-F0AB-4545-86BC-10760F68EA1E}" destId="{A22DA561-DCD1-49DE-AA4E-B91D3554EF70}" srcOrd="4" destOrd="0" presId="urn:microsoft.com/office/officeart/2005/8/layout/list1"/>
    <dgm:cxn modelId="{48D17FEA-4F14-41EE-838E-893FCC46FF54}" type="presParOf" srcId="{A22DA561-DCD1-49DE-AA4E-B91D3554EF70}" destId="{9CA5A167-A1E7-4BB5-A78C-9DD1AE81496A}" srcOrd="0" destOrd="0" presId="urn:microsoft.com/office/officeart/2005/8/layout/list1"/>
    <dgm:cxn modelId="{96B7FA16-3F6F-42E0-9E16-E5BDA9F6D713}" type="presParOf" srcId="{A22DA561-DCD1-49DE-AA4E-B91D3554EF70}" destId="{B4BE07EE-A8DA-43F6-92B0-9F885E684515}" srcOrd="1" destOrd="0" presId="urn:microsoft.com/office/officeart/2005/8/layout/list1"/>
    <dgm:cxn modelId="{C087697E-4153-4523-8756-82A4F271F781}" type="presParOf" srcId="{7AD3F967-F0AB-4545-86BC-10760F68EA1E}" destId="{0C214820-A15A-40B8-A28A-F12A8F2328B2}" srcOrd="5" destOrd="0" presId="urn:microsoft.com/office/officeart/2005/8/layout/list1"/>
    <dgm:cxn modelId="{29331CCB-317A-41F8-98EA-E281A5252D98}" type="presParOf" srcId="{7AD3F967-F0AB-4545-86BC-10760F68EA1E}" destId="{34FE2B4F-60D5-4EC5-A9F8-EDCA296D3AB0}"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4A68E5D-4391-49E3-B828-B67DFB56321E}" type="doc">
      <dgm:prSet loTypeId="urn:microsoft.com/office/officeart/2005/8/layout/vList2" loCatId="list" qsTypeId="urn:microsoft.com/office/officeart/2005/8/quickstyle/simple4" qsCatId="simple" csTypeId="urn:microsoft.com/office/officeart/2005/8/colors/accent1_2" csCatId="accent1"/>
      <dgm:spPr/>
      <dgm:t>
        <a:bodyPr/>
        <a:lstStyle/>
        <a:p>
          <a:endParaRPr lang="en-US"/>
        </a:p>
      </dgm:t>
    </dgm:pt>
    <dgm:pt modelId="{098CF35C-4FFD-4771-82CC-93B277DD396B}">
      <dgm:prSet/>
      <dgm:spPr/>
      <dgm:t>
        <a:bodyPr/>
        <a:lstStyle/>
        <a:p>
          <a:r>
            <a:rPr lang="en-US"/>
            <a:t>Updated Names/Titles of IOs, HRPO Directors &amp; Staff</a:t>
          </a:r>
        </a:p>
      </dgm:t>
    </dgm:pt>
    <dgm:pt modelId="{0B9E7CD7-7F88-4F9F-B29F-71EEB3262E2E}" type="parTrans" cxnId="{95012DB5-0E5A-482E-8AC5-6E124239B27A}">
      <dgm:prSet/>
      <dgm:spPr/>
      <dgm:t>
        <a:bodyPr/>
        <a:lstStyle/>
        <a:p>
          <a:endParaRPr lang="en-US"/>
        </a:p>
      </dgm:t>
    </dgm:pt>
    <dgm:pt modelId="{335A6D22-8AEF-4726-A073-122753FF26B3}" type="sibTrans" cxnId="{95012DB5-0E5A-482E-8AC5-6E124239B27A}">
      <dgm:prSet/>
      <dgm:spPr/>
      <dgm:t>
        <a:bodyPr/>
        <a:lstStyle/>
        <a:p>
          <a:endParaRPr lang="en-US"/>
        </a:p>
      </dgm:t>
    </dgm:pt>
    <dgm:pt modelId="{1200E4B7-72B2-47D6-9126-167B5BD68BAB}">
      <dgm:prSet/>
      <dgm:spPr/>
      <dgm:t>
        <a:bodyPr/>
        <a:lstStyle/>
        <a:p>
          <a:r>
            <a:rPr lang="en-US"/>
            <a:t>Names of Columbia IRBs </a:t>
          </a:r>
        </a:p>
      </dgm:t>
    </dgm:pt>
    <dgm:pt modelId="{D3238FF8-46B8-4824-8D52-6A321F930169}" type="parTrans" cxnId="{50F121F8-996B-45AD-892D-6C0F21126677}">
      <dgm:prSet/>
      <dgm:spPr/>
      <dgm:t>
        <a:bodyPr/>
        <a:lstStyle/>
        <a:p>
          <a:endParaRPr lang="en-US"/>
        </a:p>
      </dgm:t>
    </dgm:pt>
    <dgm:pt modelId="{E8F7A712-5D6B-475D-89A2-2FCC0B9693D3}" type="sibTrans" cxnId="{50F121F8-996B-45AD-892D-6C0F21126677}">
      <dgm:prSet/>
      <dgm:spPr/>
      <dgm:t>
        <a:bodyPr/>
        <a:lstStyle/>
        <a:p>
          <a:endParaRPr lang="en-US"/>
        </a:p>
      </dgm:t>
    </dgm:pt>
    <dgm:pt modelId="{4D2C21B3-8923-479B-BB37-EF852965458B}">
      <dgm:prSet/>
      <dgm:spPr/>
      <dgm:t>
        <a:bodyPr/>
        <a:lstStyle/>
        <a:p>
          <a:r>
            <a:rPr lang="en-US"/>
            <a:t>Convened Review (</a:t>
          </a:r>
          <a:r>
            <a:rPr lang="en-US" i="1"/>
            <a:t>formerly Full Board</a:t>
          </a:r>
          <a:r>
            <a:rPr lang="en-US"/>
            <a:t>)</a:t>
          </a:r>
        </a:p>
      </dgm:t>
    </dgm:pt>
    <dgm:pt modelId="{55BC4322-4B41-45FC-AFC7-4F242F295942}" type="parTrans" cxnId="{B0849CEB-FFA8-4AF0-9FA9-A7DD0AE830C7}">
      <dgm:prSet/>
      <dgm:spPr/>
      <dgm:t>
        <a:bodyPr/>
        <a:lstStyle/>
        <a:p>
          <a:endParaRPr lang="en-US"/>
        </a:p>
      </dgm:t>
    </dgm:pt>
    <dgm:pt modelId="{825F760C-A847-4E2C-A549-BCDBB73D04C5}" type="sibTrans" cxnId="{B0849CEB-FFA8-4AF0-9FA9-A7DD0AE830C7}">
      <dgm:prSet/>
      <dgm:spPr/>
      <dgm:t>
        <a:bodyPr/>
        <a:lstStyle/>
        <a:p>
          <a:endParaRPr lang="en-US"/>
        </a:p>
      </dgm:t>
    </dgm:pt>
    <dgm:pt modelId="{AD1C8450-4B9D-42B8-8931-FD1C3D5C7CC6}">
      <dgm:prSet/>
      <dgm:spPr/>
      <dgm:t>
        <a:bodyPr/>
        <a:lstStyle/>
        <a:p>
          <a:r>
            <a:rPr lang="en-US"/>
            <a:t>Rascal Process: References to Tasks and new HazMat Appendix R</a:t>
          </a:r>
        </a:p>
      </dgm:t>
    </dgm:pt>
    <dgm:pt modelId="{299D6EA9-5503-4108-A007-7480152B9E86}" type="parTrans" cxnId="{2820663A-B6AC-4132-B631-02E7CDDF8BE1}">
      <dgm:prSet/>
      <dgm:spPr/>
      <dgm:t>
        <a:bodyPr/>
        <a:lstStyle/>
        <a:p>
          <a:endParaRPr lang="en-US"/>
        </a:p>
      </dgm:t>
    </dgm:pt>
    <dgm:pt modelId="{FE089AE8-F1B9-4454-B5F6-30DA2BFB5799}" type="sibTrans" cxnId="{2820663A-B6AC-4132-B631-02E7CDDF8BE1}">
      <dgm:prSet/>
      <dgm:spPr/>
      <dgm:t>
        <a:bodyPr/>
        <a:lstStyle/>
        <a:p>
          <a:endParaRPr lang="en-US"/>
        </a:p>
      </dgm:t>
    </dgm:pt>
    <dgm:pt modelId="{1E5B6798-D2E0-4938-9A9F-38E6D7C940E4}">
      <dgm:prSet/>
      <dgm:spPr/>
      <dgm:t>
        <a:bodyPr/>
        <a:lstStyle/>
        <a:p>
          <a:r>
            <a:rPr lang="en-US"/>
            <a:t>Change in Office Name: Office of HIPAA Compliance (Privacy Office)</a:t>
          </a:r>
        </a:p>
      </dgm:t>
    </dgm:pt>
    <dgm:pt modelId="{7780996B-5A61-47D4-A698-FCDAA7A38521}" type="parTrans" cxnId="{F7CA49A1-F530-4474-998F-71E0C93D0E32}">
      <dgm:prSet/>
      <dgm:spPr/>
      <dgm:t>
        <a:bodyPr/>
        <a:lstStyle/>
        <a:p>
          <a:endParaRPr lang="en-US"/>
        </a:p>
      </dgm:t>
    </dgm:pt>
    <dgm:pt modelId="{66BF805A-EA81-47AF-91B2-AF5D0DB96D89}" type="sibTrans" cxnId="{F7CA49A1-F530-4474-998F-71E0C93D0E32}">
      <dgm:prSet/>
      <dgm:spPr/>
      <dgm:t>
        <a:bodyPr/>
        <a:lstStyle/>
        <a:p>
          <a:endParaRPr lang="en-US"/>
        </a:p>
      </dgm:t>
    </dgm:pt>
    <dgm:pt modelId="{345BE494-9751-4171-A756-FC39ED610B5A}">
      <dgm:prSet/>
      <dgm:spPr/>
      <dgm:t>
        <a:bodyPr/>
        <a:lstStyle/>
        <a:p>
          <a:r>
            <a:rPr lang="en-US"/>
            <a:t>Updated regulatory definitions (2018 requirements): </a:t>
          </a:r>
        </a:p>
      </dgm:t>
    </dgm:pt>
    <dgm:pt modelId="{177643E1-DA03-4617-AD41-3D5AF10CA7BD}" type="parTrans" cxnId="{2C12F563-A139-4D02-853E-1209A2FC04C7}">
      <dgm:prSet/>
      <dgm:spPr/>
      <dgm:t>
        <a:bodyPr/>
        <a:lstStyle/>
        <a:p>
          <a:endParaRPr lang="en-US"/>
        </a:p>
      </dgm:t>
    </dgm:pt>
    <dgm:pt modelId="{1E686F13-9F63-4EFB-99B7-2D4849D92BDF}" type="sibTrans" cxnId="{2C12F563-A139-4D02-853E-1209A2FC04C7}">
      <dgm:prSet/>
      <dgm:spPr/>
      <dgm:t>
        <a:bodyPr/>
        <a:lstStyle/>
        <a:p>
          <a:endParaRPr lang="en-US"/>
        </a:p>
      </dgm:t>
    </dgm:pt>
    <dgm:pt modelId="{9EC4E6EA-FE07-487E-AA99-6B51CDB1666F}">
      <dgm:prSet/>
      <dgm:spPr/>
      <dgm:t>
        <a:bodyPr/>
        <a:lstStyle/>
        <a:p>
          <a:r>
            <a:rPr lang="en-US"/>
            <a:t>Research &amp; Human Subject Research </a:t>
          </a:r>
        </a:p>
      </dgm:t>
    </dgm:pt>
    <dgm:pt modelId="{EB1E431C-FD96-45B9-BB98-ADA2AEE30E27}" type="parTrans" cxnId="{46CF6671-A962-46AF-80B3-7F4FAA3AE7CF}">
      <dgm:prSet/>
      <dgm:spPr/>
      <dgm:t>
        <a:bodyPr/>
        <a:lstStyle/>
        <a:p>
          <a:endParaRPr lang="en-US"/>
        </a:p>
      </dgm:t>
    </dgm:pt>
    <dgm:pt modelId="{865BB6A2-BAED-487D-A602-ADD019AFE07D}" type="sibTrans" cxnId="{46CF6671-A962-46AF-80B3-7F4FAA3AE7CF}">
      <dgm:prSet/>
      <dgm:spPr/>
      <dgm:t>
        <a:bodyPr/>
        <a:lstStyle/>
        <a:p>
          <a:endParaRPr lang="en-US"/>
        </a:p>
      </dgm:t>
    </dgm:pt>
    <dgm:pt modelId="{90B778DF-4C6E-4262-A107-20CD772390C4}">
      <dgm:prSet/>
      <dgm:spPr/>
      <dgm:t>
        <a:bodyPr/>
        <a:lstStyle/>
        <a:p>
          <a:r>
            <a:rPr lang="en-US"/>
            <a:t>Updated regulatory criteria/reference: </a:t>
          </a:r>
        </a:p>
      </dgm:t>
    </dgm:pt>
    <dgm:pt modelId="{F38D03B5-2A0F-493F-A6F1-7363E14D17AE}" type="parTrans" cxnId="{C6F7C6BE-CF1F-4812-A7D6-0605A66A3422}">
      <dgm:prSet/>
      <dgm:spPr/>
      <dgm:t>
        <a:bodyPr/>
        <a:lstStyle/>
        <a:p>
          <a:endParaRPr lang="en-US"/>
        </a:p>
      </dgm:t>
    </dgm:pt>
    <dgm:pt modelId="{D0632352-30F6-42D0-B19C-8C9B4D3DDB7F}" type="sibTrans" cxnId="{C6F7C6BE-CF1F-4812-A7D6-0605A66A3422}">
      <dgm:prSet/>
      <dgm:spPr/>
      <dgm:t>
        <a:bodyPr/>
        <a:lstStyle/>
        <a:p>
          <a:endParaRPr lang="en-US"/>
        </a:p>
      </dgm:t>
    </dgm:pt>
    <dgm:pt modelId="{1DE5E6E5-9A93-42DB-9622-4C80F19D4BE6}">
      <dgm:prSet/>
      <dgm:spPr/>
      <dgm:t>
        <a:bodyPr/>
        <a:lstStyle/>
        <a:p>
          <a:r>
            <a:rPr lang="en-US"/>
            <a:t>Informed consent &amp; waiver of consent</a:t>
          </a:r>
        </a:p>
      </dgm:t>
    </dgm:pt>
    <dgm:pt modelId="{C5679B31-53BE-401F-A4FD-8A7D80037502}" type="parTrans" cxnId="{4AA4CF34-3BE8-481F-92CD-65D5601C66C0}">
      <dgm:prSet/>
      <dgm:spPr/>
      <dgm:t>
        <a:bodyPr/>
        <a:lstStyle/>
        <a:p>
          <a:endParaRPr lang="en-US"/>
        </a:p>
      </dgm:t>
    </dgm:pt>
    <dgm:pt modelId="{4A5D8649-99D8-4375-9BF8-CAC46E92886D}" type="sibTrans" cxnId="{4AA4CF34-3BE8-481F-92CD-65D5601C66C0}">
      <dgm:prSet/>
      <dgm:spPr/>
      <dgm:t>
        <a:bodyPr/>
        <a:lstStyle/>
        <a:p>
          <a:endParaRPr lang="en-US"/>
        </a:p>
      </dgm:t>
    </dgm:pt>
    <dgm:pt modelId="{02B5F6E1-CD3A-4B76-BE36-3E809F9F915B}">
      <dgm:prSet/>
      <dgm:spPr/>
      <dgm:t>
        <a:bodyPr/>
        <a:lstStyle/>
        <a:p>
          <a:r>
            <a:rPr lang="en-US"/>
            <a:t>Limited Review for some exempt protocols</a:t>
          </a:r>
        </a:p>
      </dgm:t>
    </dgm:pt>
    <dgm:pt modelId="{1565D96A-4D7C-47E1-87DC-B3C0B5D50CFD}" type="parTrans" cxnId="{B82016EC-2CAE-4216-AEC3-F3B899154334}">
      <dgm:prSet/>
      <dgm:spPr/>
      <dgm:t>
        <a:bodyPr/>
        <a:lstStyle/>
        <a:p>
          <a:endParaRPr lang="en-US"/>
        </a:p>
      </dgm:t>
    </dgm:pt>
    <dgm:pt modelId="{AAC2CFEE-D75D-4418-B1C6-9C80D89E9146}" type="sibTrans" cxnId="{B82016EC-2CAE-4216-AEC3-F3B899154334}">
      <dgm:prSet/>
      <dgm:spPr/>
      <dgm:t>
        <a:bodyPr/>
        <a:lstStyle/>
        <a:p>
          <a:endParaRPr lang="en-US"/>
        </a:p>
      </dgm:t>
    </dgm:pt>
    <dgm:pt modelId="{F10145B0-D128-4541-96DF-EA80FFB41992}">
      <dgm:prSet/>
      <dgm:spPr/>
      <dgm:t>
        <a:bodyPr/>
        <a:lstStyle/>
        <a:p>
          <a:r>
            <a:rPr lang="en-US"/>
            <a:t>Add full title or updated Reference Documents</a:t>
          </a:r>
        </a:p>
      </dgm:t>
    </dgm:pt>
    <dgm:pt modelId="{A550DBDF-8BDD-4A8A-9113-F88DB164402F}" type="parTrans" cxnId="{0555C186-9993-4C84-AEA1-9FDA52E3AC3F}">
      <dgm:prSet/>
      <dgm:spPr/>
      <dgm:t>
        <a:bodyPr/>
        <a:lstStyle/>
        <a:p>
          <a:endParaRPr lang="en-US"/>
        </a:p>
      </dgm:t>
    </dgm:pt>
    <dgm:pt modelId="{4F90CEEE-4340-43BD-B16C-C732BFDE11A2}" type="sibTrans" cxnId="{0555C186-9993-4C84-AEA1-9FDA52E3AC3F}">
      <dgm:prSet/>
      <dgm:spPr/>
      <dgm:t>
        <a:bodyPr/>
        <a:lstStyle/>
        <a:p>
          <a:endParaRPr lang="en-US"/>
        </a:p>
      </dgm:t>
    </dgm:pt>
    <dgm:pt modelId="{AC5FC1AB-22DD-4055-B591-42AD76E675A2}" type="pres">
      <dgm:prSet presAssocID="{F4A68E5D-4391-49E3-B828-B67DFB56321E}" presName="linear" presStyleCnt="0">
        <dgm:presLayoutVars>
          <dgm:animLvl val="lvl"/>
          <dgm:resizeHandles val="exact"/>
        </dgm:presLayoutVars>
      </dgm:prSet>
      <dgm:spPr/>
    </dgm:pt>
    <dgm:pt modelId="{B838F6FB-3E0C-4228-B077-7B6BAE997263}" type="pres">
      <dgm:prSet presAssocID="{098CF35C-4FFD-4771-82CC-93B277DD396B}" presName="parentText" presStyleLbl="node1" presStyleIdx="0" presStyleCnt="8">
        <dgm:presLayoutVars>
          <dgm:chMax val="0"/>
          <dgm:bulletEnabled val="1"/>
        </dgm:presLayoutVars>
      </dgm:prSet>
      <dgm:spPr/>
    </dgm:pt>
    <dgm:pt modelId="{5D86730C-A641-4C60-BE22-188EED0FEE59}" type="pres">
      <dgm:prSet presAssocID="{335A6D22-8AEF-4726-A073-122753FF26B3}" presName="spacer" presStyleCnt="0"/>
      <dgm:spPr/>
    </dgm:pt>
    <dgm:pt modelId="{49EF15CA-B7FA-496B-9D37-468C5E44DC1B}" type="pres">
      <dgm:prSet presAssocID="{1200E4B7-72B2-47D6-9126-167B5BD68BAB}" presName="parentText" presStyleLbl="node1" presStyleIdx="1" presStyleCnt="8">
        <dgm:presLayoutVars>
          <dgm:chMax val="0"/>
          <dgm:bulletEnabled val="1"/>
        </dgm:presLayoutVars>
      </dgm:prSet>
      <dgm:spPr/>
    </dgm:pt>
    <dgm:pt modelId="{AB3206CD-E27C-4568-84C2-966F9D1A661B}" type="pres">
      <dgm:prSet presAssocID="{E8F7A712-5D6B-475D-89A2-2FCC0B9693D3}" presName="spacer" presStyleCnt="0"/>
      <dgm:spPr/>
    </dgm:pt>
    <dgm:pt modelId="{BA88DDC6-AA06-4EDB-8BDF-3C7B4D64F0E5}" type="pres">
      <dgm:prSet presAssocID="{4D2C21B3-8923-479B-BB37-EF852965458B}" presName="parentText" presStyleLbl="node1" presStyleIdx="2" presStyleCnt="8">
        <dgm:presLayoutVars>
          <dgm:chMax val="0"/>
          <dgm:bulletEnabled val="1"/>
        </dgm:presLayoutVars>
      </dgm:prSet>
      <dgm:spPr/>
    </dgm:pt>
    <dgm:pt modelId="{7A53F358-E782-434F-B7EC-554496DF9CDC}" type="pres">
      <dgm:prSet presAssocID="{825F760C-A847-4E2C-A549-BCDBB73D04C5}" presName="spacer" presStyleCnt="0"/>
      <dgm:spPr/>
    </dgm:pt>
    <dgm:pt modelId="{5119D637-B4D2-4F9D-B97D-7DC14B210008}" type="pres">
      <dgm:prSet presAssocID="{AD1C8450-4B9D-42B8-8931-FD1C3D5C7CC6}" presName="parentText" presStyleLbl="node1" presStyleIdx="3" presStyleCnt="8">
        <dgm:presLayoutVars>
          <dgm:chMax val="0"/>
          <dgm:bulletEnabled val="1"/>
        </dgm:presLayoutVars>
      </dgm:prSet>
      <dgm:spPr/>
    </dgm:pt>
    <dgm:pt modelId="{08FD921D-23E7-4F0D-8501-8E0CEC8F021C}" type="pres">
      <dgm:prSet presAssocID="{FE089AE8-F1B9-4454-B5F6-30DA2BFB5799}" presName="spacer" presStyleCnt="0"/>
      <dgm:spPr/>
    </dgm:pt>
    <dgm:pt modelId="{06DD948C-D613-4EB7-BF7E-1B0BD0DE964B}" type="pres">
      <dgm:prSet presAssocID="{1E5B6798-D2E0-4938-9A9F-38E6D7C940E4}" presName="parentText" presStyleLbl="node1" presStyleIdx="4" presStyleCnt="8">
        <dgm:presLayoutVars>
          <dgm:chMax val="0"/>
          <dgm:bulletEnabled val="1"/>
        </dgm:presLayoutVars>
      </dgm:prSet>
      <dgm:spPr/>
    </dgm:pt>
    <dgm:pt modelId="{C0A4FF6F-4774-4891-B27B-9DB267AC1020}" type="pres">
      <dgm:prSet presAssocID="{66BF805A-EA81-47AF-91B2-AF5D0DB96D89}" presName="spacer" presStyleCnt="0"/>
      <dgm:spPr/>
    </dgm:pt>
    <dgm:pt modelId="{587AD683-F57C-4434-A623-64ED3008B9B3}" type="pres">
      <dgm:prSet presAssocID="{345BE494-9751-4171-A756-FC39ED610B5A}" presName="parentText" presStyleLbl="node1" presStyleIdx="5" presStyleCnt="8">
        <dgm:presLayoutVars>
          <dgm:chMax val="0"/>
          <dgm:bulletEnabled val="1"/>
        </dgm:presLayoutVars>
      </dgm:prSet>
      <dgm:spPr/>
    </dgm:pt>
    <dgm:pt modelId="{5CEF8006-9995-4380-82DF-BD52F48F3D05}" type="pres">
      <dgm:prSet presAssocID="{345BE494-9751-4171-A756-FC39ED610B5A}" presName="childText" presStyleLbl="revTx" presStyleIdx="0" presStyleCnt="2">
        <dgm:presLayoutVars>
          <dgm:bulletEnabled val="1"/>
        </dgm:presLayoutVars>
      </dgm:prSet>
      <dgm:spPr/>
    </dgm:pt>
    <dgm:pt modelId="{4852E587-84E1-49CE-B21E-EB601D038C3C}" type="pres">
      <dgm:prSet presAssocID="{90B778DF-4C6E-4262-A107-20CD772390C4}" presName="parentText" presStyleLbl="node1" presStyleIdx="6" presStyleCnt="8">
        <dgm:presLayoutVars>
          <dgm:chMax val="0"/>
          <dgm:bulletEnabled val="1"/>
        </dgm:presLayoutVars>
      </dgm:prSet>
      <dgm:spPr/>
    </dgm:pt>
    <dgm:pt modelId="{E86A7033-970A-4B4B-B32F-BA903BE35CC0}" type="pres">
      <dgm:prSet presAssocID="{90B778DF-4C6E-4262-A107-20CD772390C4}" presName="childText" presStyleLbl="revTx" presStyleIdx="1" presStyleCnt="2">
        <dgm:presLayoutVars>
          <dgm:bulletEnabled val="1"/>
        </dgm:presLayoutVars>
      </dgm:prSet>
      <dgm:spPr/>
    </dgm:pt>
    <dgm:pt modelId="{F476D4CF-DC69-4B2F-9CAD-2EB8241E2B81}" type="pres">
      <dgm:prSet presAssocID="{F10145B0-D128-4541-96DF-EA80FFB41992}" presName="parentText" presStyleLbl="node1" presStyleIdx="7" presStyleCnt="8">
        <dgm:presLayoutVars>
          <dgm:chMax val="0"/>
          <dgm:bulletEnabled val="1"/>
        </dgm:presLayoutVars>
      </dgm:prSet>
      <dgm:spPr/>
    </dgm:pt>
  </dgm:ptLst>
  <dgm:cxnLst>
    <dgm:cxn modelId="{C94B751D-BF25-40DD-A07C-385338793A1C}" type="presOf" srcId="{1200E4B7-72B2-47D6-9126-167B5BD68BAB}" destId="{49EF15CA-B7FA-496B-9D37-468C5E44DC1B}" srcOrd="0" destOrd="0" presId="urn:microsoft.com/office/officeart/2005/8/layout/vList2"/>
    <dgm:cxn modelId="{4AA4CF34-3BE8-481F-92CD-65D5601C66C0}" srcId="{90B778DF-4C6E-4262-A107-20CD772390C4}" destId="{1DE5E6E5-9A93-42DB-9622-4C80F19D4BE6}" srcOrd="0" destOrd="0" parTransId="{C5679B31-53BE-401F-A4FD-8A7D80037502}" sibTransId="{4A5D8649-99D8-4375-9BF8-CAC46E92886D}"/>
    <dgm:cxn modelId="{2820663A-B6AC-4132-B631-02E7CDDF8BE1}" srcId="{F4A68E5D-4391-49E3-B828-B67DFB56321E}" destId="{AD1C8450-4B9D-42B8-8931-FD1C3D5C7CC6}" srcOrd="3" destOrd="0" parTransId="{299D6EA9-5503-4108-A007-7480152B9E86}" sibTransId="{FE089AE8-F1B9-4454-B5F6-30DA2BFB5799}"/>
    <dgm:cxn modelId="{51C1C740-DB09-42C9-9F3F-8F5C13D4C021}" type="presOf" srcId="{4D2C21B3-8923-479B-BB37-EF852965458B}" destId="{BA88DDC6-AA06-4EDB-8BDF-3C7B4D64F0E5}" srcOrd="0" destOrd="0" presId="urn:microsoft.com/office/officeart/2005/8/layout/vList2"/>
    <dgm:cxn modelId="{2C12F563-A139-4D02-853E-1209A2FC04C7}" srcId="{F4A68E5D-4391-49E3-B828-B67DFB56321E}" destId="{345BE494-9751-4171-A756-FC39ED610B5A}" srcOrd="5" destOrd="0" parTransId="{177643E1-DA03-4617-AD41-3D5AF10CA7BD}" sibTransId="{1E686F13-9F63-4EFB-99B7-2D4849D92BDF}"/>
    <dgm:cxn modelId="{B707EC66-E643-4001-9DCE-E28CB4B96655}" type="presOf" srcId="{AD1C8450-4B9D-42B8-8931-FD1C3D5C7CC6}" destId="{5119D637-B4D2-4F9D-B97D-7DC14B210008}" srcOrd="0" destOrd="0" presId="urn:microsoft.com/office/officeart/2005/8/layout/vList2"/>
    <dgm:cxn modelId="{8DAD896E-66F9-405E-B656-9AB2E5FAFC4D}" type="presOf" srcId="{1E5B6798-D2E0-4938-9A9F-38E6D7C940E4}" destId="{06DD948C-D613-4EB7-BF7E-1B0BD0DE964B}" srcOrd="0" destOrd="0" presId="urn:microsoft.com/office/officeart/2005/8/layout/vList2"/>
    <dgm:cxn modelId="{46CF6671-A962-46AF-80B3-7F4FAA3AE7CF}" srcId="{345BE494-9751-4171-A756-FC39ED610B5A}" destId="{9EC4E6EA-FE07-487E-AA99-6B51CDB1666F}" srcOrd="0" destOrd="0" parTransId="{EB1E431C-FD96-45B9-BB98-ADA2AEE30E27}" sibTransId="{865BB6A2-BAED-487D-A602-ADD019AFE07D}"/>
    <dgm:cxn modelId="{9BD25374-A425-4C75-8827-1A728193B829}" type="presOf" srcId="{9EC4E6EA-FE07-487E-AA99-6B51CDB1666F}" destId="{5CEF8006-9995-4380-82DF-BD52F48F3D05}" srcOrd="0" destOrd="0" presId="urn:microsoft.com/office/officeart/2005/8/layout/vList2"/>
    <dgm:cxn modelId="{E18E2077-BEE9-4A6E-96A9-0EAA4F7B44A3}" type="presOf" srcId="{345BE494-9751-4171-A756-FC39ED610B5A}" destId="{587AD683-F57C-4434-A623-64ED3008B9B3}" srcOrd="0" destOrd="0" presId="urn:microsoft.com/office/officeart/2005/8/layout/vList2"/>
    <dgm:cxn modelId="{0555C186-9993-4C84-AEA1-9FDA52E3AC3F}" srcId="{F4A68E5D-4391-49E3-B828-B67DFB56321E}" destId="{F10145B0-D128-4541-96DF-EA80FFB41992}" srcOrd="7" destOrd="0" parTransId="{A550DBDF-8BDD-4A8A-9113-F88DB164402F}" sibTransId="{4F90CEEE-4340-43BD-B16C-C732BFDE11A2}"/>
    <dgm:cxn modelId="{F6916A8A-DEEE-43CC-9E6B-A299E5D4B6EB}" type="presOf" srcId="{02B5F6E1-CD3A-4B76-BE36-3E809F9F915B}" destId="{E86A7033-970A-4B4B-B32F-BA903BE35CC0}" srcOrd="0" destOrd="1" presId="urn:microsoft.com/office/officeart/2005/8/layout/vList2"/>
    <dgm:cxn modelId="{F7CA49A1-F530-4474-998F-71E0C93D0E32}" srcId="{F4A68E5D-4391-49E3-B828-B67DFB56321E}" destId="{1E5B6798-D2E0-4938-9A9F-38E6D7C940E4}" srcOrd="4" destOrd="0" parTransId="{7780996B-5A61-47D4-A698-FCDAA7A38521}" sibTransId="{66BF805A-EA81-47AF-91B2-AF5D0DB96D89}"/>
    <dgm:cxn modelId="{95012DB5-0E5A-482E-8AC5-6E124239B27A}" srcId="{F4A68E5D-4391-49E3-B828-B67DFB56321E}" destId="{098CF35C-4FFD-4771-82CC-93B277DD396B}" srcOrd="0" destOrd="0" parTransId="{0B9E7CD7-7F88-4F9F-B29F-71EEB3262E2E}" sibTransId="{335A6D22-8AEF-4726-A073-122753FF26B3}"/>
    <dgm:cxn modelId="{78EFC5BA-F4A9-4C05-9AE9-85099B592267}" type="presOf" srcId="{1DE5E6E5-9A93-42DB-9622-4C80F19D4BE6}" destId="{E86A7033-970A-4B4B-B32F-BA903BE35CC0}" srcOrd="0" destOrd="0" presId="urn:microsoft.com/office/officeart/2005/8/layout/vList2"/>
    <dgm:cxn modelId="{C6F7C6BE-CF1F-4812-A7D6-0605A66A3422}" srcId="{F4A68E5D-4391-49E3-B828-B67DFB56321E}" destId="{90B778DF-4C6E-4262-A107-20CD772390C4}" srcOrd="6" destOrd="0" parTransId="{F38D03B5-2A0F-493F-A6F1-7363E14D17AE}" sibTransId="{D0632352-30F6-42D0-B19C-8C9B4D3DDB7F}"/>
    <dgm:cxn modelId="{B0849CEB-FFA8-4AF0-9FA9-A7DD0AE830C7}" srcId="{F4A68E5D-4391-49E3-B828-B67DFB56321E}" destId="{4D2C21B3-8923-479B-BB37-EF852965458B}" srcOrd="2" destOrd="0" parTransId="{55BC4322-4B41-45FC-AFC7-4F242F295942}" sibTransId="{825F760C-A847-4E2C-A549-BCDBB73D04C5}"/>
    <dgm:cxn modelId="{B82016EC-2CAE-4216-AEC3-F3B899154334}" srcId="{90B778DF-4C6E-4262-A107-20CD772390C4}" destId="{02B5F6E1-CD3A-4B76-BE36-3E809F9F915B}" srcOrd="1" destOrd="0" parTransId="{1565D96A-4D7C-47E1-87DC-B3C0B5D50CFD}" sibTransId="{AAC2CFEE-D75D-4418-B1C6-9C80D89E9146}"/>
    <dgm:cxn modelId="{30D6B1F1-2D2F-4DE5-A875-26EFFEA55ACC}" type="presOf" srcId="{F4A68E5D-4391-49E3-B828-B67DFB56321E}" destId="{AC5FC1AB-22DD-4055-B591-42AD76E675A2}" srcOrd="0" destOrd="0" presId="urn:microsoft.com/office/officeart/2005/8/layout/vList2"/>
    <dgm:cxn modelId="{EEBB50F3-33C3-4238-B955-653DFCCAFD2D}" type="presOf" srcId="{098CF35C-4FFD-4771-82CC-93B277DD396B}" destId="{B838F6FB-3E0C-4228-B077-7B6BAE997263}" srcOrd="0" destOrd="0" presId="urn:microsoft.com/office/officeart/2005/8/layout/vList2"/>
    <dgm:cxn modelId="{50F121F8-996B-45AD-892D-6C0F21126677}" srcId="{F4A68E5D-4391-49E3-B828-B67DFB56321E}" destId="{1200E4B7-72B2-47D6-9126-167B5BD68BAB}" srcOrd="1" destOrd="0" parTransId="{D3238FF8-46B8-4824-8D52-6A321F930169}" sibTransId="{E8F7A712-5D6B-475D-89A2-2FCC0B9693D3}"/>
    <dgm:cxn modelId="{078070F9-175E-4C9E-BEDF-6A569F943661}" type="presOf" srcId="{90B778DF-4C6E-4262-A107-20CD772390C4}" destId="{4852E587-84E1-49CE-B21E-EB601D038C3C}" srcOrd="0" destOrd="0" presId="urn:microsoft.com/office/officeart/2005/8/layout/vList2"/>
    <dgm:cxn modelId="{2E5C6DFE-EC3F-41A6-A267-BB3CAFCDDF1D}" type="presOf" srcId="{F10145B0-D128-4541-96DF-EA80FFB41992}" destId="{F476D4CF-DC69-4B2F-9CAD-2EB8241E2B81}" srcOrd="0" destOrd="0" presId="urn:microsoft.com/office/officeart/2005/8/layout/vList2"/>
    <dgm:cxn modelId="{676FD7E0-EBD4-46F9-BAF1-66846364CD42}" type="presParOf" srcId="{AC5FC1AB-22DD-4055-B591-42AD76E675A2}" destId="{B838F6FB-3E0C-4228-B077-7B6BAE997263}" srcOrd="0" destOrd="0" presId="urn:microsoft.com/office/officeart/2005/8/layout/vList2"/>
    <dgm:cxn modelId="{4F773421-B185-48DD-9C41-D34F10E18A21}" type="presParOf" srcId="{AC5FC1AB-22DD-4055-B591-42AD76E675A2}" destId="{5D86730C-A641-4C60-BE22-188EED0FEE59}" srcOrd="1" destOrd="0" presId="urn:microsoft.com/office/officeart/2005/8/layout/vList2"/>
    <dgm:cxn modelId="{D29084AD-4D6C-4C7D-8E0E-6B8A3B78CE93}" type="presParOf" srcId="{AC5FC1AB-22DD-4055-B591-42AD76E675A2}" destId="{49EF15CA-B7FA-496B-9D37-468C5E44DC1B}" srcOrd="2" destOrd="0" presId="urn:microsoft.com/office/officeart/2005/8/layout/vList2"/>
    <dgm:cxn modelId="{46BC9BED-F6E7-417A-9856-CB25C9055B3F}" type="presParOf" srcId="{AC5FC1AB-22DD-4055-B591-42AD76E675A2}" destId="{AB3206CD-E27C-4568-84C2-966F9D1A661B}" srcOrd="3" destOrd="0" presId="urn:microsoft.com/office/officeart/2005/8/layout/vList2"/>
    <dgm:cxn modelId="{27D78E67-74D3-48EE-9C45-9976EB4EF93B}" type="presParOf" srcId="{AC5FC1AB-22DD-4055-B591-42AD76E675A2}" destId="{BA88DDC6-AA06-4EDB-8BDF-3C7B4D64F0E5}" srcOrd="4" destOrd="0" presId="urn:microsoft.com/office/officeart/2005/8/layout/vList2"/>
    <dgm:cxn modelId="{B0324DA9-0E6F-4C78-99C8-71DDB360FCFF}" type="presParOf" srcId="{AC5FC1AB-22DD-4055-B591-42AD76E675A2}" destId="{7A53F358-E782-434F-B7EC-554496DF9CDC}" srcOrd="5" destOrd="0" presId="urn:microsoft.com/office/officeart/2005/8/layout/vList2"/>
    <dgm:cxn modelId="{C29CF772-77C6-44A2-835C-D5E17A8E265B}" type="presParOf" srcId="{AC5FC1AB-22DD-4055-B591-42AD76E675A2}" destId="{5119D637-B4D2-4F9D-B97D-7DC14B210008}" srcOrd="6" destOrd="0" presId="urn:microsoft.com/office/officeart/2005/8/layout/vList2"/>
    <dgm:cxn modelId="{93095786-448C-4858-8725-DB313B795746}" type="presParOf" srcId="{AC5FC1AB-22DD-4055-B591-42AD76E675A2}" destId="{08FD921D-23E7-4F0D-8501-8E0CEC8F021C}" srcOrd="7" destOrd="0" presId="urn:microsoft.com/office/officeart/2005/8/layout/vList2"/>
    <dgm:cxn modelId="{19EEF819-2037-4448-85C7-6E4C50E0CB13}" type="presParOf" srcId="{AC5FC1AB-22DD-4055-B591-42AD76E675A2}" destId="{06DD948C-D613-4EB7-BF7E-1B0BD0DE964B}" srcOrd="8" destOrd="0" presId="urn:microsoft.com/office/officeart/2005/8/layout/vList2"/>
    <dgm:cxn modelId="{1A06AADA-122A-4F00-9102-59F4C01E9959}" type="presParOf" srcId="{AC5FC1AB-22DD-4055-B591-42AD76E675A2}" destId="{C0A4FF6F-4774-4891-B27B-9DB267AC1020}" srcOrd="9" destOrd="0" presId="urn:microsoft.com/office/officeart/2005/8/layout/vList2"/>
    <dgm:cxn modelId="{F5F75CD9-D44C-4457-B6CF-2C77FD96C375}" type="presParOf" srcId="{AC5FC1AB-22DD-4055-B591-42AD76E675A2}" destId="{587AD683-F57C-4434-A623-64ED3008B9B3}" srcOrd="10" destOrd="0" presId="urn:microsoft.com/office/officeart/2005/8/layout/vList2"/>
    <dgm:cxn modelId="{9465A8BE-BDC8-4DF7-B89E-38203CB2A9B9}" type="presParOf" srcId="{AC5FC1AB-22DD-4055-B591-42AD76E675A2}" destId="{5CEF8006-9995-4380-82DF-BD52F48F3D05}" srcOrd="11" destOrd="0" presId="urn:microsoft.com/office/officeart/2005/8/layout/vList2"/>
    <dgm:cxn modelId="{03E506C2-D60F-4864-A199-22B4CD174440}" type="presParOf" srcId="{AC5FC1AB-22DD-4055-B591-42AD76E675A2}" destId="{4852E587-84E1-49CE-B21E-EB601D038C3C}" srcOrd="12" destOrd="0" presId="urn:microsoft.com/office/officeart/2005/8/layout/vList2"/>
    <dgm:cxn modelId="{41F6773F-94D8-4F93-AA20-8BC05CFD55A4}" type="presParOf" srcId="{AC5FC1AB-22DD-4055-B591-42AD76E675A2}" destId="{E86A7033-970A-4B4B-B32F-BA903BE35CC0}" srcOrd="13" destOrd="0" presId="urn:microsoft.com/office/officeart/2005/8/layout/vList2"/>
    <dgm:cxn modelId="{8B5B20C5-7B53-4A86-9A45-24FA2F4E7CFD}" type="presParOf" srcId="{AC5FC1AB-22DD-4055-B591-42AD76E675A2}" destId="{F476D4CF-DC69-4B2F-9CAD-2EB8241E2B81}"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CF659BD-37CC-4F8B-9151-1A2AE8BAA125}" type="doc">
      <dgm:prSet loTypeId="urn:microsoft.com/office/officeart/2005/8/layout/list1" loCatId="list" qsTypeId="urn:microsoft.com/office/officeart/2005/8/quickstyle/simple4" qsCatId="simple" csTypeId="urn:microsoft.com/office/officeart/2005/8/colors/accent1_2" csCatId="accent1"/>
      <dgm:spPr/>
      <dgm:t>
        <a:bodyPr/>
        <a:lstStyle/>
        <a:p>
          <a:endParaRPr lang="en-US"/>
        </a:p>
      </dgm:t>
    </dgm:pt>
    <dgm:pt modelId="{778BC56D-0F21-4AE7-BF35-BD52C7EA6882}">
      <dgm:prSet/>
      <dgm:spPr/>
      <dgm:t>
        <a:bodyPr/>
        <a:lstStyle/>
        <a:p>
          <a:r>
            <a:rPr lang="en-US"/>
            <a:t>Updated process for revising the SOPs</a:t>
          </a:r>
        </a:p>
      </dgm:t>
    </dgm:pt>
    <dgm:pt modelId="{3640DBA3-1B15-42F2-A09A-B236640D1F35}" type="parTrans" cxnId="{0E92E0FF-5CA8-433E-8D7D-95EB49F5A54F}">
      <dgm:prSet/>
      <dgm:spPr/>
      <dgm:t>
        <a:bodyPr/>
        <a:lstStyle/>
        <a:p>
          <a:endParaRPr lang="en-US"/>
        </a:p>
      </dgm:t>
    </dgm:pt>
    <dgm:pt modelId="{650843F0-396B-4A9F-A00A-F0BBEACCE0AE}" type="sibTrans" cxnId="{0E92E0FF-5CA8-433E-8D7D-95EB49F5A54F}">
      <dgm:prSet/>
      <dgm:spPr/>
      <dgm:t>
        <a:bodyPr/>
        <a:lstStyle/>
        <a:p>
          <a:endParaRPr lang="en-US"/>
        </a:p>
      </dgm:t>
    </dgm:pt>
    <dgm:pt modelId="{5D8B3E55-9D8A-4CF1-B988-3BE849DD1042}">
      <dgm:prSet/>
      <dgm:spPr/>
      <dgm:t>
        <a:bodyPr/>
        <a:lstStyle/>
        <a:p>
          <a:r>
            <a:rPr lang="en-US"/>
            <a:t>Introduction of the HRPP and updated list of the facilities at CU</a:t>
          </a:r>
        </a:p>
      </dgm:t>
    </dgm:pt>
    <dgm:pt modelId="{761B798B-141A-4D7C-A10D-BECF4129F651}" type="parTrans" cxnId="{473B79AD-A3E7-43E4-86DF-2D5F9FB31BDD}">
      <dgm:prSet/>
      <dgm:spPr/>
      <dgm:t>
        <a:bodyPr/>
        <a:lstStyle/>
        <a:p>
          <a:endParaRPr lang="en-US"/>
        </a:p>
      </dgm:t>
    </dgm:pt>
    <dgm:pt modelId="{3C2BE203-D9E4-4DCD-B55C-0E1A910FF0CB}" type="sibTrans" cxnId="{473B79AD-A3E7-43E4-86DF-2D5F9FB31BDD}">
      <dgm:prSet/>
      <dgm:spPr/>
      <dgm:t>
        <a:bodyPr/>
        <a:lstStyle/>
        <a:p>
          <a:endParaRPr lang="en-US"/>
        </a:p>
      </dgm:t>
    </dgm:pt>
    <dgm:pt modelId="{BBB0F369-C7D4-469F-9FBD-41DCE8E64FCB}">
      <dgm:prSet/>
      <dgm:spPr/>
      <dgm:t>
        <a:bodyPr/>
        <a:lstStyle/>
        <a:p>
          <a:r>
            <a:rPr lang="en-US"/>
            <a:t>Removal of HRPO Committees (education; policy, etc)</a:t>
          </a:r>
        </a:p>
      </dgm:t>
    </dgm:pt>
    <dgm:pt modelId="{E78750BF-9A68-4618-A2C9-22F5454AED41}" type="parTrans" cxnId="{093D39A9-4666-49CE-A109-B8CEF7E7C9B1}">
      <dgm:prSet/>
      <dgm:spPr/>
      <dgm:t>
        <a:bodyPr/>
        <a:lstStyle/>
        <a:p>
          <a:endParaRPr lang="en-US"/>
        </a:p>
      </dgm:t>
    </dgm:pt>
    <dgm:pt modelId="{5CF34442-6C6D-4FF8-B214-757C97F58D1E}" type="sibTrans" cxnId="{093D39A9-4666-49CE-A109-B8CEF7E7C9B1}">
      <dgm:prSet/>
      <dgm:spPr/>
      <dgm:t>
        <a:bodyPr/>
        <a:lstStyle/>
        <a:p>
          <a:endParaRPr lang="en-US"/>
        </a:p>
      </dgm:t>
    </dgm:pt>
    <dgm:pt modelId="{1DA39EBF-E956-4A3E-A493-FB5AF82F11D5}">
      <dgm:prSet/>
      <dgm:spPr/>
      <dgm:t>
        <a:bodyPr/>
        <a:lstStyle/>
        <a:p>
          <a:r>
            <a:rPr lang="en-US"/>
            <a:t>Removed MS IRB</a:t>
          </a:r>
        </a:p>
      </dgm:t>
    </dgm:pt>
    <dgm:pt modelId="{08A4A3A5-C3E5-4ED4-B349-ECB86B5E8C25}" type="parTrans" cxnId="{F22B29B0-F746-4F4C-A83F-BB167C441F19}">
      <dgm:prSet/>
      <dgm:spPr/>
      <dgm:t>
        <a:bodyPr/>
        <a:lstStyle/>
        <a:p>
          <a:endParaRPr lang="en-US"/>
        </a:p>
      </dgm:t>
    </dgm:pt>
    <dgm:pt modelId="{727CE311-7DD0-4DDA-BA65-C99A72326414}" type="sibTrans" cxnId="{F22B29B0-F746-4F4C-A83F-BB167C441F19}">
      <dgm:prSet/>
      <dgm:spPr/>
      <dgm:t>
        <a:bodyPr/>
        <a:lstStyle/>
        <a:p>
          <a:endParaRPr lang="en-US"/>
        </a:p>
      </dgm:t>
    </dgm:pt>
    <dgm:pt modelId="{FDF5AA11-66B7-4D35-87CB-225033D2AE86}">
      <dgm:prSet/>
      <dgm:spPr/>
      <dgm:t>
        <a:bodyPr/>
        <a:lstStyle/>
        <a:p>
          <a:r>
            <a:rPr lang="en-US"/>
            <a:t>Added information on Reliance</a:t>
          </a:r>
        </a:p>
      </dgm:t>
    </dgm:pt>
    <dgm:pt modelId="{BDF35C9D-FCC7-4A07-9FA5-F4F906348B74}" type="parTrans" cxnId="{60BB5235-BFDC-4BF9-8981-A0473DA00FDD}">
      <dgm:prSet/>
      <dgm:spPr/>
      <dgm:t>
        <a:bodyPr/>
        <a:lstStyle/>
        <a:p>
          <a:endParaRPr lang="en-US"/>
        </a:p>
      </dgm:t>
    </dgm:pt>
    <dgm:pt modelId="{0BC1B1A4-01A3-45EA-8EAF-8FCF2D6B82E0}" type="sibTrans" cxnId="{60BB5235-BFDC-4BF9-8981-A0473DA00FDD}">
      <dgm:prSet/>
      <dgm:spPr/>
      <dgm:t>
        <a:bodyPr/>
        <a:lstStyle/>
        <a:p>
          <a:endParaRPr lang="en-US"/>
        </a:p>
      </dgm:t>
    </dgm:pt>
    <dgm:pt modelId="{B251C0FB-5B8C-4379-A4D7-72575BCE376C}">
      <dgm:prSet/>
      <dgm:spPr/>
      <dgm:t>
        <a:bodyPr/>
        <a:lstStyle/>
        <a:p>
          <a:r>
            <a:rPr lang="en-US"/>
            <a:t>When reliance on a non-IRB is appropriate</a:t>
          </a:r>
        </a:p>
      </dgm:t>
    </dgm:pt>
    <dgm:pt modelId="{BAB573F6-5B09-4D74-8758-5354D463DDC4}" type="parTrans" cxnId="{C1EFB3CC-D58D-465A-8093-50D8F77BAE75}">
      <dgm:prSet/>
      <dgm:spPr/>
      <dgm:t>
        <a:bodyPr/>
        <a:lstStyle/>
        <a:p>
          <a:endParaRPr lang="en-US"/>
        </a:p>
      </dgm:t>
    </dgm:pt>
    <dgm:pt modelId="{0758CB05-5C19-4AF5-9C2E-674A8207A84F}" type="sibTrans" cxnId="{C1EFB3CC-D58D-465A-8093-50D8F77BAE75}">
      <dgm:prSet/>
      <dgm:spPr/>
      <dgm:t>
        <a:bodyPr/>
        <a:lstStyle/>
        <a:p>
          <a:endParaRPr lang="en-US"/>
        </a:p>
      </dgm:t>
    </dgm:pt>
    <dgm:pt modelId="{38C6CA4C-D400-4668-8FB3-DD5DA5BD4E5E}">
      <dgm:prSet/>
      <dgm:spPr/>
      <dgm:t>
        <a:bodyPr/>
        <a:lstStyle/>
        <a:p>
          <a:r>
            <a:rPr lang="en-US" i="1"/>
            <a:t>Required by the single IRB review requirement in the DHHS 2018 requirements for </a:t>
          </a:r>
          <a:r>
            <a:rPr lang="en-US" i="1" u="sng"/>
            <a:t>cooperative research </a:t>
          </a:r>
          <a:r>
            <a:rPr lang="en-US" i="1"/>
            <a:t>or the </a:t>
          </a:r>
          <a:r>
            <a:rPr lang="en-US" i="1" u="sng"/>
            <a:t>NIH single IRB policy</a:t>
          </a:r>
          <a:endParaRPr lang="en-US"/>
        </a:p>
      </dgm:t>
    </dgm:pt>
    <dgm:pt modelId="{D3E23291-DBDF-4AE3-8376-0F2B64627968}" type="parTrans" cxnId="{E9129C9D-1DCC-42D4-983D-68BF8D4488E9}">
      <dgm:prSet/>
      <dgm:spPr/>
      <dgm:t>
        <a:bodyPr/>
        <a:lstStyle/>
        <a:p>
          <a:endParaRPr lang="en-US"/>
        </a:p>
      </dgm:t>
    </dgm:pt>
    <dgm:pt modelId="{2B39BC92-34BB-40F1-B4A9-DD38E5B733F5}" type="sibTrans" cxnId="{E9129C9D-1DCC-42D4-983D-68BF8D4488E9}">
      <dgm:prSet/>
      <dgm:spPr/>
      <dgm:t>
        <a:bodyPr/>
        <a:lstStyle/>
        <a:p>
          <a:endParaRPr lang="en-US"/>
        </a:p>
      </dgm:t>
    </dgm:pt>
    <dgm:pt modelId="{121B8710-3308-4EE3-9464-EBB5DEFACF18}">
      <dgm:prSet/>
      <dgm:spPr/>
      <dgm:t>
        <a:bodyPr/>
        <a:lstStyle/>
        <a:p>
          <a:r>
            <a:rPr lang="en-US"/>
            <a:t>Reliance: requests submission and review process: Reliance Team &amp; AVP-HRP </a:t>
          </a:r>
        </a:p>
      </dgm:t>
    </dgm:pt>
    <dgm:pt modelId="{83E620CE-1E5B-42A0-8241-814EC9DCDB9D}" type="parTrans" cxnId="{D97026AE-E60E-471A-BA9C-246CDC4A82AE}">
      <dgm:prSet/>
      <dgm:spPr/>
      <dgm:t>
        <a:bodyPr/>
        <a:lstStyle/>
        <a:p>
          <a:endParaRPr lang="en-US"/>
        </a:p>
      </dgm:t>
    </dgm:pt>
    <dgm:pt modelId="{B3729928-A1AC-4B65-8769-458154E3DE09}" type="sibTrans" cxnId="{D97026AE-E60E-471A-BA9C-246CDC4A82AE}">
      <dgm:prSet/>
      <dgm:spPr/>
      <dgm:t>
        <a:bodyPr/>
        <a:lstStyle/>
        <a:p>
          <a:endParaRPr lang="en-US"/>
        </a:p>
      </dgm:t>
    </dgm:pt>
    <dgm:pt modelId="{5C1BC0BD-3C2A-42BA-91D9-F88D8F433FE1}">
      <dgm:prSet/>
      <dgm:spPr/>
      <dgm:t>
        <a:bodyPr/>
        <a:lstStyle/>
        <a:p>
          <a:r>
            <a:rPr lang="en-US"/>
            <a:t>Reliance Agreements: SMART or CU Reliance Agreement Templates</a:t>
          </a:r>
        </a:p>
      </dgm:t>
    </dgm:pt>
    <dgm:pt modelId="{8EA8D102-E31A-427F-B26D-80E1C2AFF073}" type="parTrans" cxnId="{4280E099-4C38-4269-9F8B-FCCB11BB9981}">
      <dgm:prSet/>
      <dgm:spPr/>
      <dgm:t>
        <a:bodyPr/>
        <a:lstStyle/>
        <a:p>
          <a:endParaRPr lang="en-US"/>
        </a:p>
      </dgm:t>
    </dgm:pt>
    <dgm:pt modelId="{752DEE9A-9A45-4A81-AA78-A44CE754369E}" type="sibTrans" cxnId="{4280E099-4C38-4269-9F8B-FCCB11BB9981}">
      <dgm:prSet/>
      <dgm:spPr/>
      <dgm:t>
        <a:bodyPr/>
        <a:lstStyle/>
        <a:p>
          <a:endParaRPr lang="en-US"/>
        </a:p>
      </dgm:t>
    </dgm:pt>
    <dgm:pt modelId="{DB29D1C4-ED7F-46D7-A27E-B0BEF12BB284}" type="pres">
      <dgm:prSet presAssocID="{8CF659BD-37CC-4F8B-9151-1A2AE8BAA125}" presName="linear" presStyleCnt="0">
        <dgm:presLayoutVars>
          <dgm:dir/>
          <dgm:animLvl val="lvl"/>
          <dgm:resizeHandles val="exact"/>
        </dgm:presLayoutVars>
      </dgm:prSet>
      <dgm:spPr/>
    </dgm:pt>
    <dgm:pt modelId="{E6FF3649-47C9-41D1-BBE5-FC246B85C40B}" type="pres">
      <dgm:prSet presAssocID="{778BC56D-0F21-4AE7-BF35-BD52C7EA6882}" presName="parentLin" presStyleCnt="0"/>
      <dgm:spPr/>
    </dgm:pt>
    <dgm:pt modelId="{E6D9D856-80A2-4163-8B7B-D0B9DC177B2D}" type="pres">
      <dgm:prSet presAssocID="{778BC56D-0F21-4AE7-BF35-BD52C7EA6882}" presName="parentLeftMargin" presStyleLbl="node1" presStyleIdx="0" presStyleCnt="7"/>
      <dgm:spPr/>
    </dgm:pt>
    <dgm:pt modelId="{4681D8B5-7ACB-4C5E-8A9E-A775E3AD202C}" type="pres">
      <dgm:prSet presAssocID="{778BC56D-0F21-4AE7-BF35-BD52C7EA6882}" presName="parentText" presStyleLbl="node1" presStyleIdx="0" presStyleCnt="7">
        <dgm:presLayoutVars>
          <dgm:chMax val="0"/>
          <dgm:bulletEnabled val="1"/>
        </dgm:presLayoutVars>
      </dgm:prSet>
      <dgm:spPr/>
    </dgm:pt>
    <dgm:pt modelId="{1B2ADE04-2FE9-45F6-B0E9-E0CD12CDF277}" type="pres">
      <dgm:prSet presAssocID="{778BC56D-0F21-4AE7-BF35-BD52C7EA6882}" presName="negativeSpace" presStyleCnt="0"/>
      <dgm:spPr/>
    </dgm:pt>
    <dgm:pt modelId="{DAA8795B-263B-44F3-A437-74C2D5A95869}" type="pres">
      <dgm:prSet presAssocID="{778BC56D-0F21-4AE7-BF35-BD52C7EA6882}" presName="childText" presStyleLbl="conFgAcc1" presStyleIdx="0" presStyleCnt="7">
        <dgm:presLayoutVars>
          <dgm:bulletEnabled val="1"/>
        </dgm:presLayoutVars>
      </dgm:prSet>
      <dgm:spPr/>
    </dgm:pt>
    <dgm:pt modelId="{20DC9A51-912A-4A79-8703-ABD3148F5233}" type="pres">
      <dgm:prSet presAssocID="{650843F0-396B-4A9F-A00A-F0BBEACCE0AE}" presName="spaceBetweenRectangles" presStyleCnt="0"/>
      <dgm:spPr/>
    </dgm:pt>
    <dgm:pt modelId="{8F8C0167-4873-4D76-9E88-09D43FED62F2}" type="pres">
      <dgm:prSet presAssocID="{5D8B3E55-9D8A-4CF1-B988-3BE849DD1042}" presName="parentLin" presStyleCnt="0"/>
      <dgm:spPr/>
    </dgm:pt>
    <dgm:pt modelId="{616B003D-8019-467B-A4DC-17F11499C0B5}" type="pres">
      <dgm:prSet presAssocID="{5D8B3E55-9D8A-4CF1-B988-3BE849DD1042}" presName="parentLeftMargin" presStyleLbl="node1" presStyleIdx="0" presStyleCnt="7"/>
      <dgm:spPr/>
    </dgm:pt>
    <dgm:pt modelId="{6C291027-A4AB-48C0-BF42-C44314D0C27A}" type="pres">
      <dgm:prSet presAssocID="{5D8B3E55-9D8A-4CF1-B988-3BE849DD1042}" presName="parentText" presStyleLbl="node1" presStyleIdx="1" presStyleCnt="7">
        <dgm:presLayoutVars>
          <dgm:chMax val="0"/>
          <dgm:bulletEnabled val="1"/>
        </dgm:presLayoutVars>
      </dgm:prSet>
      <dgm:spPr/>
    </dgm:pt>
    <dgm:pt modelId="{60B6ADDA-7EDC-420C-AC7F-F39206F9E64C}" type="pres">
      <dgm:prSet presAssocID="{5D8B3E55-9D8A-4CF1-B988-3BE849DD1042}" presName="negativeSpace" presStyleCnt="0"/>
      <dgm:spPr/>
    </dgm:pt>
    <dgm:pt modelId="{4F4ECF1A-F0BB-4F89-B143-C8C2CB43158A}" type="pres">
      <dgm:prSet presAssocID="{5D8B3E55-9D8A-4CF1-B988-3BE849DD1042}" presName="childText" presStyleLbl="conFgAcc1" presStyleIdx="1" presStyleCnt="7">
        <dgm:presLayoutVars>
          <dgm:bulletEnabled val="1"/>
        </dgm:presLayoutVars>
      </dgm:prSet>
      <dgm:spPr/>
    </dgm:pt>
    <dgm:pt modelId="{B2FC5935-4D69-49B6-9D84-6B14E2E07C75}" type="pres">
      <dgm:prSet presAssocID="{3C2BE203-D9E4-4DCD-B55C-0E1A910FF0CB}" presName="spaceBetweenRectangles" presStyleCnt="0"/>
      <dgm:spPr/>
    </dgm:pt>
    <dgm:pt modelId="{E16BDE43-150D-4100-BC82-ACDCC94B9B21}" type="pres">
      <dgm:prSet presAssocID="{BBB0F369-C7D4-469F-9FBD-41DCE8E64FCB}" presName="parentLin" presStyleCnt="0"/>
      <dgm:spPr/>
    </dgm:pt>
    <dgm:pt modelId="{E785F3F6-186D-4DAA-B697-05237D25720C}" type="pres">
      <dgm:prSet presAssocID="{BBB0F369-C7D4-469F-9FBD-41DCE8E64FCB}" presName="parentLeftMargin" presStyleLbl="node1" presStyleIdx="1" presStyleCnt="7"/>
      <dgm:spPr/>
    </dgm:pt>
    <dgm:pt modelId="{90B9DD59-7C83-4B5E-8015-C06C9F8791FF}" type="pres">
      <dgm:prSet presAssocID="{BBB0F369-C7D4-469F-9FBD-41DCE8E64FCB}" presName="parentText" presStyleLbl="node1" presStyleIdx="2" presStyleCnt="7">
        <dgm:presLayoutVars>
          <dgm:chMax val="0"/>
          <dgm:bulletEnabled val="1"/>
        </dgm:presLayoutVars>
      </dgm:prSet>
      <dgm:spPr/>
    </dgm:pt>
    <dgm:pt modelId="{15001550-4FD5-4778-93A3-A19A13D93CCA}" type="pres">
      <dgm:prSet presAssocID="{BBB0F369-C7D4-469F-9FBD-41DCE8E64FCB}" presName="negativeSpace" presStyleCnt="0"/>
      <dgm:spPr/>
    </dgm:pt>
    <dgm:pt modelId="{45940561-558A-438B-AFE5-55AED6172FAA}" type="pres">
      <dgm:prSet presAssocID="{BBB0F369-C7D4-469F-9FBD-41DCE8E64FCB}" presName="childText" presStyleLbl="conFgAcc1" presStyleIdx="2" presStyleCnt="7">
        <dgm:presLayoutVars>
          <dgm:bulletEnabled val="1"/>
        </dgm:presLayoutVars>
      </dgm:prSet>
      <dgm:spPr/>
    </dgm:pt>
    <dgm:pt modelId="{D2F5F35F-B66D-4AA2-884F-2194ACB70889}" type="pres">
      <dgm:prSet presAssocID="{5CF34442-6C6D-4FF8-B214-757C97F58D1E}" presName="spaceBetweenRectangles" presStyleCnt="0"/>
      <dgm:spPr/>
    </dgm:pt>
    <dgm:pt modelId="{3606CF62-012D-4406-B3B3-63FD60F0F1F1}" type="pres">
      <dgm:prSet presAssocID="{1DA39EBF-E956-4A3E-A493-FB5AF82F11D5}" presName="parentLin" presStyleCnt="0"/>
      <dgm:spPr/>
    </dgm:pt>
    <dgm:pt modelId="{94E247DE-98D9-4C81-B5F8-570694BC8975}" type="pres">
      <dgm:prSet presAssocID="{1DA39EBF-E956-4A3E-A493-FB5AF82F11D5}" presName="parentLeftMargin" presStyleLbl="node1" presStyleIdx="2" presStyleCnt="7"/>
      <dgm:spPr/>
    </dgm:pt>
    <dgm:pt modelId="{62F2F886-BD30-46E8-AC79-9B7557899CA5}" type="pres">
      <dgm:prSet presAssocID="{1DA39EBF-E956-4A3E-A493-FB5AF82F11D5}" presName="parentText" presStyleLbl="node1" presStyleIdx="3" presStyleCnt="7">
        <dgm:presLayoutVars>
          <dgm:chMax val="0"/>
          <dgm:bulletEnabled val="1"/>
        </dgm:presLayoutVars>
      </dgm:prSet>
      <dgm:spPr/>
    </dgm:pt>
    <dgm:pt modelId="{5BEE6555-0CC2-4265-9DD4-AC7130A6B639}" type="pres">
      <dgm:prSet presAssocID="{1DA39EBF-E956-4A3E-A493-FB5AF82F11D5}" presName="negativeSpace" presStyleCnt="0"/>
      <dgm:spPr/>
    </dgm:pt>
    <dgm:pt modelId="{8C80A2A1-637A-41C1-B08F-5904843AE817}" type="pres">
      <dgm:prSet presAssocID="{1DA39EBF-E956-4A3E-A493-FB5AF82F11D5}" presName="childText" presStyleLbl="conFgAcc1" presStyleIdx="3" presStyleCnt="7">
        <dgm:presLayoutVars>
          <dgm:bulletEnabled val="1"/>
        </dgm:presLayoutVars>
      </dgm:prSet>
      <dgm:spPr/>
    </dgm:pt>
    <dgm:pt modelId="{F3618FA2-6BE0-4A01-AA9C-EAA9EBC97265}" type="pres">
      <dgm:prSet presAssocID="{727CE311-7DD0-4DDA-BA65-C99A72326414}" presName="spaceBetweenRectangles" presStyleCnt="0"/>
      <dgm:spPr/>
    </dgm:pt>
    <dgm:pt modelId="{C1D2267C-9A20-460E-905C-C7005F8D307F}" type="pres">
      <dgm:prSet presAssocID="{FDF5AA11-66B7-4D35-87CB-225033D2AE86}" presName="parentLin" presStyleCnt="0"/>
      <dgm:spPr/>
    </dgm:pt>
    <dgm:pt modelId="{B91281BD-6053-451E-8040-DC65A45635AC}" type="pres">
      <dgm:prSet presAssocID="{FDF5AA11-66B7-4D35-87CB-225033D2AE86}" presName="parentLeftMargin" presStyleLbl="node1" presStyleIdx="3" presStyleCnt="7"/>
      <dgm:spPr/>
    </dgm:pt>
    <dgm:pt modelId="{6567BEBE-9FF0-4F69-8549-6B8CACA2A481}" type="pres">
      <dgm:prSet presAssocID="{FDF5AA11-66B7-4D35-87CB-225033D2AE86}" presName="parentText" presStyleLbl="node1" presStyleIdx="4" presStyleCnt="7">
        <dgm:presLayoutVars>
          <dgm:chMax val="0"/>
          <dgm:bulletEnabled val="1"/>
        </dgm:presLayoutVars>
      </dgm:prSet>
      <dgm:spPr/>
    </dgm:pt>
    <dgm:pt modelId="{712E461D-36FC-457A-833E-B528EEB4187F}" type="pres">
      <dgm:prSet presAssocID="{FDF5AA11-66B7-4D35-87CB-225033D2AE86}" presName="negativeSpace" presStyleCnt="0"/>
      <dgm:spPr/>
    </dgm:pt>
    <dgm:pt modelId="{9735524B-A3DD-46ED-A283-D0B6BF0CF277}" type="pres">
      <dgm:prSet presAssocID="{FDF5AA11-66B7-4D35-87CB-225033D2AE86}" presName="childText" presStyleLbl="conFgAcc1" presStyleIdx="4" presStyleCnt="7">
        <dgm:presLayoutVars>
          <dgm:bulletEnabled val="1"/>
        </dgm:presLayoutVars>
      </dgm:prSet>
      <dgm:spPr/>
    </dgm:pt>
    <dgm:pt modelId="{45DEADB8-DF42-4FF3-87C0-DF055953FAF5}" type="pres">
      <dgm:prSet presAssocID="{0BC1B1A4-01A3-45EA-8EAF-8FCF2D6B82E0}" presName="spaceBetweenRectangles" presStyleCnt="0"/>
      <dgm:spPr/>
    </dgm:pt>
    <dgm:pt modelId="{E1E71653-66D8-4241-8427-E151A897F082}" type="pres">
      <dgm:prSet presAssocID="{121B8710-3308-4EE3-9464-EBB5DEFACF18}" presName="parentLin" presStyleCnt="0"/>
      <dgm:spPr/>
    </dgm:pt>
    <dgm:pt modelId="{070781BD-7B74-4B9B-8836-20B201324BCF}" type="pres">
      <dgm:prSet presAssocID="{121B8710-3308-4EE3-9464-EBB5DEFACF18}" presName="parentLeftMargin" presStyleLbl="node1" presStyleIdx="4" presStyleCnt="7"/>
      <dgm:spPr/>
    </dgm:pt>
    <dgm:pt modelId="{7061965C-8B98-4032-93F0-97458E0805DB}" type="pres">
      <dgm:prSet presAssocID="{121B8710-3308-4EE3-9464-EBB5DEFACF18}" presName="parentText" presStyleLbl="node1" presStyleIdx="5" presStyleCnt="7">
        <dgm:presLayoutVars>
          <dgm:chMax val="0"/>
          <dgm:bulletEnabled val="1"/>
        </dgm:presLayoutVars>
      </dgm:prSet>
      <dgm:spPr/>
    </dgm:pt>
    <dgm:pt modelId="{6756EE41-3080-4FF1-82D3-7B4113009B09}" type="pres">
      <dgm:prSet presAssocID="{121B8710-3308-4EE3-9464-EBB5DEFACF18}" presName="negativeSpace" presStyleCnt="0"/>
      <dgm:spPr/>
    </dgm:pt>
    <dgm:pt modelId="{2C321F47-8571-4509-ACD7-1459E86FC863}" type="pres">
      <dgm:prSet presAssocID="{121B8710-3308-4EE3-9464-EBB5DEFACF18}" presName="childText" presStyleLbl="conFgAcc1" presStyleIdx="5" presStyleCnt="7">
        <dgm:presLayoutVars>
          <dgm:bulletEnabled val="1"/>
        </dgm:presLayoutVars>
      </dgm:prSet>
      <dgm:spPr/>
    </dgm:pt>
    <dgm:pt modelId="{E341C0C6-5AC7-419B-B1EA-1C0184D26F76}" type="pres">
      <dgm:prSet presAssocID="{B3729928-A1AC-4B65-8769-458154E3DE09}" presName="spaceBetweenRectangles" presStyleCnt="0"/>
      <dgm:spPr/>
    </dgm:pt>
    <dgm:pt modelId="{77F81639-D741-4380-BA2E-2537E4E30378}" type="pres">
      <dgm:prSet presAssocID="{5C1BC0BD-3C2A-42BA-91D9-F88D8F433FE1}" presName="parentLin" presStyleCnt="0"/>
      <dgm:spPr/>
    </dgm:pt>
    <dgm:pt modelId="{708AA8D5-1101-47CE-A3DB-32A1457F800D}" type="pres">
      <dgm:prSet presAssocID="{5C1BC0BD-3C2A-42BA-91D9-F88D8F433FE1}" presName="parentLeftMargin" presStyleLbl="node1" presStyleIdx="5" presStyleCnt="7"/>
      <dgm:spPr/>
    </dgm:pt>
    <dgm:pt modelId="{7ED96D6E-3BC0-4ACA-AF60-81108547C186}" type="pres">
      <dgm:prSet presAssocID="{5C1BC0BD-3C2A-42BA-91D9-F88D8F433FE1}" presName="parentText" presStyleLbl="node1" presStyleIdx="6" presStyleCnt="7">
        <dgm:presLayoutVars>
          <dgm:chMax val="0"/>
          <dgm:bulletEnabled val="1"/>
        </dgm:presLayoutVars>
      </dgm:prSet>
      <dgm:spPr/>
    </dgm:pt>
    <dgm:pt modelId="{BA0C85EF-6E97-4F57-8248-30DC7041FFD8}" type="pres">
      <dgm:prSet presAssocID="{5C1BC0BD-3C2A-42BA-91D9-F88D8F433FE1}" presName="negativeSpace" presStyleCnt="0"/>
      <dgm:spPr/>
    </dgm:pt>
    <dgm:pt modelId="{93B4A8F3-41D0-4B16-B300-A8187A8AD922}" type="pres">
      <dgm:prSet presAssocID="{5C1BC0BD-3C2A-42BA-91D9-F88D8F433FE1}" presName="childText" presStyleLbl="conFgAcc1" presStyleIdx="6" presStyleCnt="7">
        <dgm:presLayoutVars>
          <dgm:bulletEnabled val="1"/>
        </dgm:presLayoutVars>
      </dgm:prSet>
      <dgm:spPr/>
    </dgm:pt>
  </dgm:ptLst>
  <dgm:cxnLst>
    <dgm:cxn modelId="{365CD402-AFAA-489D-9E89-8B9381CE6CAC}" type="presOf" srcId="{778BC56D-0F21-4AE7-BF35-BD52C7EA6882}" destId="{E6D9D856-80A2-4163-8B7B-D0B9DC177B2D}" srcOrd="0" destOrd="0" presId="urn:microsoft.com/office/officeart/2005/8/layout/list1"/>
    <dgm:cxn modelId="{8167501D-4614-42DA-A905-8F31D94F0293}" type="presOf" srcId="{BBB0F369-C7D4-469F-9FBD-41DCE8E64FCB}" destId="{90B9DD59-7C83-4B5E-8015-C06C9F8791FF}" srcOrd="1" destOrd="0" presId="urn:microsoft.com/office/officeart/2005/8/layout/list1"/>
    <dgm:cxn modelId="{17BC5733-273B-4FE2-92EA-1A9B98D159DE}" type="presOf" srcId="{8CF659BD-37CC-4F8B-9151-1A2AE8BAA125}" destId="{DB29D1C4-ED7F-46D7-A27E-B0BEF12BB284}" srcOrd="0" destOrd="0" presId="urn:microsoft.com/office/officeart/2005/8/layout/list1"/>
    <dgm:cxn modelId="{60BB5235-BFDC-4BF9-8981-A0473DA00FDD}" srcId="{8CF659BD-37CC-4F8B-9151-1A2AE8BAA125}" destId="{FDF5AA11-66B7-4D35-87CB-225033D2AE86}" srcOrd="4" destOrd="0" parTransId="{BDF35C9D-FCC7-4A07-9FA5-F4F906348B74}" sibTransId="{0BC1B1A4-01A3-45EA-8EAF-8FCF2D6B82E0}"/>
    <dgm:cxn modelId="{8AE4C540-10BC-4FCA-B15F-C9E126751931}" type="presOf" srcId="{38C6CA4C-D400-4668-8FB3-DD5DA5BD4E5E}" destId="{9735524B-A3DD-46ED-A283-D0B6BF0CF277}" srcOrd="0" destOrd="1" presId="urn:microsoft.com/office/officeart/2005/8/layout/list1"/>
    <dgm:cxn modelId="{0C713C5C-4C3A-448D-9479-F196D9AA9169}" type="presOf" srcId="{FDF5AA11-66B7-4D35-87CB-225033D2AE86}" destId="{B91281BD-6053-451E-8040-DC65A45635AC}" srcOrd="0" destOrd="0" presId="urn:microsoft.com/office/officeart/2005/8/layout/list1"/>
    <dgm:cxn modelId="{8A524D47-9C12-47DC-92E6-BB9613F277F8}" type="presOf" srcId="{1DA39EBF-E956-4A3E-A493-FB5AF82F11D5}" destId="{94E247DE-98D9-4C81-B5F8-570694BC8975}" srcOrd="0" destOrd="0" presId="urn:microsoft.com/office/officeart/2005/8/layout/list1"/>
    <dgm:cxn modelId="{560FC379-804D-4B54-B8C1-2913AB978995}" type="presOf" srcId="{B251C0FB-5B8C-4379-A4D7-72575BCE376C}" destId="{9735524B-A3DD-46ED-A283-D0B6BF0CF277}" srcOrd="0" destOrd="0" presId="urn:microsoft.com/office/officeart/2005/8/layout/list1"/>
    <dgm:cxn modelId="{75B2D27A-BA41-46BC-9146-85096D0936A3}" type="presOf" srcId="{121B8710-3308-4EE3-9464-EBB5DEFACF18}" destId="{7061965C-8B98-4032-93F0-97458E0805DB}" srcOrd="1" destOrd="0" presId="urn:microsoft.com/office/officeart/2005/8/layout/list1"/>
    <dgm:cxn modelId="{2A79027E-B51D-409A-81DA-29294C86839D}" type="presOf" srcId="{121B8710-3308-4EE3-9464-EBB5DEFACF18}" destId="{070781BD-7B74-4B9B-8836-20B201324BCF}" srcOrd="0" destOrd="0" presId="urn:microsoft.com/office/officeart/2005/8/layout/list1"/>
    <dgm:cxn modelId="{4280E099-4C38-4269-9F8B-FCCB11BB9981}" srcId="{8CF659BD-37CC-4F8B-9151-1A2AE8BAA125}" destId="{5C1BC0BD-3C2A-42BA-91D9-F88D8F433FE1}" srcOrd="6" destOrd="0" parTransId="{8EA8D102-E31A-427F-B26D-80E1C2AFF073}" sibTransId="{752DEE9A-9A45-4A81-AA78-A44CE754369E}"/>
    <dgm:cxn modelId="{D0E5019B-27C4-4BF7-B465-87C462CAB2C2}" type="presOf" srcId="{1DA39EBF-E956-4A3E-A493-FB5AF82F11D5}" destId="{62F2F886-BD30-46E8-AC79-9B7557899CA5}" srcOrd="1" destOrd="0" presId="urn:microsoft.com/office/officeart/2005/8/layout/list1"/>
    <dgm:cxn modelId="{8191D99C-945F-4BFF-ACB0-FB2AF84E7E78}" type="presOf" srcId="{778BC56D-0F21-4AE7-BF35-BD52C7EA6882}" destId="{4681D8B5-7ACB-4C5E-8A9E-A775E3AD202C}" srcOrd="1" destOrd="0" presId="urn:microsoft.com/office/officeart/2005/8/layout/list1"/>
    <dgm:cxn modelId="{E9129C9D-1DCC-42D4-983D-68BF8D4488E9}" srcId="{FDF5AA11-66B7-4D35-87CB-225033D2AE86}" destId="{38C6CA4C-D400-4668-8FB3-DD5DA5BD4E5E}" srcOrd="1" destOrd="0" parTransId="{D3E23291-DBDF-4AE3-8376-0F2B64627968}" sibTransId="{2B39BC92-34BB-40F1-B4A9-DD38E5B733F5}"/>
    <dgm:cxn modelId="{F8A8A7A1-26F9-46BF-ADD7-D699FC37BDA1}" type="presOf" srcId="{FDF5AA11-66B7-4D35-87CB-225033D2AE86}" destId="{6567BEBE-9FF0-4F69-8549-6B8CACA2A481}" srcOrd="1" destOrd="0" presId="urn:microsoft.com/office/officeart/2005/8/layout/list1"/>
    <dgm:cxn modelId="{093D39A9-4666-49CE-A109-B8CEF7E7C9B1}" srcId="{8CF659BD-37CC-4F8B-9151-1A2AE8BAA125}" destId="{BBB0F369-C7D4-469F-9FBD-41DCE8E64FCB}" srcOrd="2" destOrd="0" parTransId="{E78750BF-9A68-4618-A2C9-22F5454AED41}" sibTransId="{5CF34442-6C6D-4FF8-B214-757C97F58D1E}"/>
    <dgm:cxn modelId="{473B79AD-A3E7-43E4-86DF-2D5F9FB31BDD}" srcId="{8CF659BD-37CC-4F8B-9151-1A2AE8BAA125}" destId="{5D8B3E55-9D8A-4CF1-B988-3BE849DD1042}" srcOrd="1" destOrd="0" parTransId="{761B798B-141A-4D7C-A10D-BECF4129F651}" sibTransId="{3C2BE203-D9E4-4DCD-B55C-0E1A910FF0CB}"/>
    <dgm:cxn modelId="{D97026AE-E60E-471A-BA9C-246CDC4A82AE}" srcId="{8CF659BD-37CC-4F8B-9151-1A2AE8BAA125}" destId="{121B8710-3308-4EE3-9464-EBB5DEFACF18}" srcOrd="5" destOrd="0" parTransId="{83E620CE-1E5B-42A0-8241-814EC9DCDB9D}" sibTransId="{B3729928-A1AC-4B65-8769-458154E3DE09}"/>
    <dgm:cxn modelId="{F22B29B0-F746-4F4C-A83F-BB167C441F19}" srcId="{8CF659BD-37CC-4F8B-9151-1A2AE8BAA125}" destId="{1DA39EBF-E956-4A3E-A493-FB5AF82F11D5}" srcOrd="3" destOrd="0" parTransId="{08A4A3A5-C3E5-4ED4-B349-ECB86B5E8C25}" sibTransId="{727CE311-7DD0-4DDA-BA65-C99A72326414}"/>
    <dgm:cxn modelId="{7C300EBE-A1DE-4290-B4F4-AFF48A9BABCE}" type="presOf" srcId="{5C1BC0BD-3C2A-42BA-91D9-F88D8F433FE1}" destId="{7ED96D6E-3BC0-4ACA-AF60-81108547C186}" srcOrd="1" destOrd="0" presId="urn:microsoft.com/office/officeart/2005/8/layout/list1"/>
    <dgm:cxn modelId="{1ADF8CCC-7BB8-4A9B-A59F-0CB4C9BC154F}" type="presOf" srcId="{5C1BC0BD-3C2A-42BA-91D9-F88D8F433FE1}" destId="{708AA8D5-1101-47CE-A3DB-32A1457F800D}" srcOrd="0" destOrd="0" presId="urn:microsoft.com/office/officeart/2005/8/layout/list1"/>
    <dgm:cxn modelId="{C1EFB3CC-D58D-465A-8093-50D8F77BAE75}" srcId="{FDF5AA11-66B7-4D35-87CB-225033D2AE86}" destId="{B251C0FB-5B8C-4379-A4D7-72575BCE376C}" srcOrd="0" destOrd="0" parTransId="{BAB573F6-5B09-4D74-8758-5354D463DDC4}" sibTransId="{0758CB05-5C19-4AF5-9C2E-674A8207A84F}"/>
    <dgm:cxn modelId="{2D6F70D3-2BE6-4633-B4AA-B7198E4BA0FC}" type="presOf" srcId="{5D8B3E55-9D8A-4CF1-B988-3BE849DD1042}" destId="{616B003D-8019-467B-A4DC-17F11499C0B5}" srcOrd="0" destOrd="0" presId="urn:microsoft.com/office/officeart/2005/8/layout/list1"/>
    <dgm:cxn modelId="{4095C3D8-5341-4AE6-A04C-D668B4A21F6C}" type="presOf" srcId="{BBB0F369-C7D4-469F-9FBD-41DCE8E64FCB}" destId="{E785F3F6-186D-4DAA-B697-05237D25720C}" srcOrd="0" destOrd="0" presId="urn:microsoft.com/office/officeart/2005/8/layout/list1"/>
    <dgm:cxn modelId="{49CDF0F1-D74B-445A-9CBB-171D69615212}" type="presOf" srcId="{5D8B3E55-9D8A-4CF1-B988-3BE849DD1042}" destId="{6C291027-A4AB-48C0-BF42-C44314D0C27A}" srcOrd="1" destOrd="0" presId="urn:microsoft.com/office/officeart/2005/8/layout/list1"/>
    <dgm:cxn modelId="{0E92E0FF-5CA8-433E-8D7D-95EB49F5A54F}" srcId="{8CF659BD-37CC-4F8B-9151-1A2AE8BAA125}" destId="{778BC56D-0F21-4AE7-BF35-BD52C7EA6882}" srcOrd="0" destOrd="0" parTransId="{3640DBA3-1B15-42F2-A09A-B236640D1F35}" sibTransId="{650843F0-396B-4A9F-A00A-F0BBEACCE0AE}"/>
    <dgm:cxn modelId="{01DE4DF8-DE1E-40E6-B19E-6736C5F8F1A1}" type="presParOf" srcId="{DB29D1C4-ED7F-46D7-A27E-B0BEF12BB284}" destId="{E6FF3649-47C9-41D1-BBE5-FC246B85C40B}" srcOrd="0" destOrd="0" presId="urn:microsoft.com/office/officeart/2005/8/layout/list1"/>
    <dgm:cxn modelId="{07CD4FA4-B632-4F12-A373-1DA12A5A7FC1}" type="presParOf" srcId="{E6FF3649-47C9-41D1-BBE5-FC246B85C40B}" destId="{E6D9D856-80A2-4163-8B7B-D0B9DC177B2D}" srcOrd="0" destOrd="0" presId="urn:microsoft.com/office/officeart/2005/8/layout/list1"/>
    <dgm:cxn modelId="{26EDEACC-3A84-4DD1-8E7F-1D2E31974E27}" type="presParOf" srcId="{E6FF3649-47C9-41D1-BBE5-FC246B85C40B}" destId="{4681D8B5-7ACB-4C5E-8A9E-A775E3AD202C}" srcOrd="1" destOrd="0" presId="urn:microsoft.com/office/officeart/2005/8/layout/list1"/>
    <dgm:cxn modelId="{2539CBE9-4CF5-45DA-922C-C9D248AAB22B}" type="presParOf" srcId="{DB29D1C4-ED7F-46D7-A27E-B0BEF12BB284}" destId="{1B2ADE04-2FE9-45F6-B0E9-E0CD12CDF277}" srcOrd="1" destOrd="0" presId="urn:microsoft.com/office/officeart/2005/8/layout/list1"/>
    <dgm:cxn modelId="{7352D94E-1734-45F0-9649-81733FA26AB7}" type="presParOf" srcId="{DB29D1C4-ED7F-46D7-A27E-B0BEF12BB284}" destId="{DAA8795B-263B-44F3-A437-74C2D5A95869}" srcOrd="2" destOrd="0" presId="urn:microsoft.com/office/officeart/2005/8/layout/list1"/>
    <dgm:cxn modelId="{0CAE34B6-A5EB-45AA-A7C3-A7B2D7D36890}" type="presParOf" srcId="{DB29D1C4-ED7F-46D7-A27E-B0BEF12BB284}" destId="{20DC9A51-912A-4A79-8703-ABD3148F5233}" srcOrd="3" destOrd="0" presId="urn:microsoft.com/office/officeart/2005/8/layout/list1"/>
    <dgm:cxn modelId="{19D79C24-C26F-4B79-ABE8-23A0BFA9D53B}" type="presParOf" srcId="{DB29D1C4-ED7F-46D7-A27E-B0BEF12BB284}" destId="{8F8C0167-4873-4D76-9E88-09D43FED62F2}" srcOrd="4" destOrd="0" presId="urn:microsoft.com/office/officeart/2005/8/layout/list1"/>
    <dgm:cxn modelId="{F4F9A5E8-0BEC-49DF-94FF-CB7EED51E434}" type="presParOf" srcId="{8F8C0167-4873-4D76-9E88-09D43FED62F2}" destId="{616B003D-8019-467B-A4DC-17F11499C0B5}" srcOrd="0" destOrd="0" presId="urn:microsoft.com/office/officeart/2005/8/layout/list1"/>
    <dgm:cxn modelId="{2EE044D1-54AC-4FA3-A8B7-D614C46506EE}" type="presParOf" srcId="{8F8C0167-4873-4D76-9E88-09D43FED62F2}" destId="{6C291027-A4AB-48C0-BF42-C44314D0C27A}" srcOrd="1" destOrd="0" presId="urn:microsoft.com/office/officeart/2005/8/layout/list1"/>
    <dgm:cxn modelId="{EA43E2E8-1964-400E-9EA7-D0E32D240C2B}" type="presParOf" srcId="{DB29D1C4-ED7F-46D7-A27E-B0BEF12BB284}" destId="{60B6ADDA-7EDC-420C-AC7F-F39206F9E64C}" srcOrd="5" destOrd="0" presId="urn:microsoft.com/office/officeart/2005/8/layout/list1"/>
    <dgm:cxn modelId="{D771C998-55FC-4B6B-B149-C11DCB392D6E}" type="presParOf" srcId="{DB29D1C4-ED7F-46D7-A27E-B0BEF12BB284}" destId="{4F4ECF1A-F0BB-4F89-B143-C8C2CB43158A}" srcOrd="6" destOrd="0" presId="urn:microsoft.com/office/officeart/2005/8/layout/list1"/>
    <dgm:cxn modelId="{E31047DC-54EB-4BFB-AB99-D0D5074AEB7B}" type="presParOf" srcId="{DB29D1C4-ED7F-46D7-A27E-B0BEF12BB284}" destId="{B2FC5935-4D69-49B6-9D84-6B14E2E07C75}" srcOrd="7" destOrd="0" presId="urn:microsoft.com/office/officeart/2005/8/layout/list1"/>
    <dgm:cxn modelId="{B7FEF786-C051-4AD1-9729-869C66AC157D}" type="presParOf" srcId="{DB29D1C4-ED7F-46D7-A27E-B0BEF12BB284}" destId="{E16BDE43-150D-4100-BC82-ACDCC94B9B21}" srcOrd="8" destOrd="0" presId="urn:microsoft.com/office/officeart/2005/8/layout/list1"/>
    <dgm:cxn modelId="{36170ED6-8279-438B-B8F7-71BE910AF6DA}" type="presParOf" srcId="{E16BDE43-150D-4100-BC82-ACDCC94B9B21}" destId="{E785F3F6-186D-4DAA-B697-05237D25720C}" srcOrd="0" destOrd="0" presId="urn:microsoft.com/office/officeart/2005/8/layout/list1"/>
    <dgm:cxn modelId="{060FED86-27A4-47D3-932E-CEB254DF728E}" type="presParOf" srcId="{E16BDE43-150D-4100-BC82-ACDCC94B9B21}" destId="{90B9DD59-7C83-4B5E-8015-C06C9F8791FF}" srcOrd="1" destOrd="0" presId="urn:microsoft.com/office/officeart/2005/8/layout/list1"/>
    <dgm:cxn modelId="{4DF6742C-ADF8-46DF-85BA-99169756B461}" type="presParOf" srcId="{DB29D1C4-ED7F-46D7-A27E-B0BEF12BB284}" destId="{15001550-4FD5-4778-93A3-A19A13D93CCA}" srcOrd="9" destOrd="0" presId="urn:microsoft.com/office/officeart/2005/8/layout/list1"/>
    <dgm:cxn modelId="{531BC094-2A86-4A2C-9828-5EB871AD5038}" type="presParOf" srcId="{DB29D1C4-ED7F-46D7-A27E-B0BEF12BB284}" destId="{45940561-558A-438B-AFE5-55AED6172FAA}" srcOrd="10" destOrd="0" presId="urn:microsoft.com/office/officeart/2005/8/layout/list1"/>
    <dgm:cxn modelId="{970FE5E2-9FE1-4C6B-8990-5EAA38608B21}" type="presParOf" srcId="{DB29D1C4-ED7F-46D7-A27E-B0BEF12BB284}" destId="{D2F5F35F-B66D-4AA2-884F-2194ACB70889}" srcOrd="11" destOrd="0" presId="urn:microsoft.com/office/officeart/2005/8/layout/list1"/>
    <dgm:cxn modelId="{5891990D-8039-4EED-B2DD-CE8733AEFBB3}" type="presParOf" srcId="{DB29D1C4-ED7F-46D7-A27E-B0BEF12BB284}" destId="{3606CF62-012D-4406-B3B3-63FD60F0F1F1}" srcOrd="12" destOrd="0" presId="urn:microsoft.com/office/officeart/2005/8/layout/list1"/>
    <dgm:cxn modelId="{D9473EC2-828E-4A0D-ACEE-9E3724F85CFF}" type="presParOf" srcId="{3606CF62-012D-4406-B3B3-63FD60F0F1F1}" destId="{94E247DE-98D9-4C81-B5F8-570694BC8975}" srcOrd="0" destOrd="0" presId="urn:microsoft.com/office/officeart/2005/8/layout/list1"/>
    <dgm:cxn modelId="{9785BDE3-25A7-43EA-B18C-5A2C546DC21F}" type="presParOf" srcId="{3606CF62-012D-4406-B3B3-63FD60F0F1F1}" destId="{62F2F886-BD30-46E8-AC79-9B7557899CA5}" srcOrd="1" destOrd="0" presId="urn:microsoft.com/office/officeart/2005/8/layout/list1"/>
    <dgm:cxn modelId="{D84FF7F4-2006-48FC-B26C-A0FD485A67CE}" type="presParOf" srcId="{DB29D1C4-ED7F-46D7-A27E-B0BEF12BB284}" destId="{5BEE6555-0CC2-4265-9DD4-AC7130A6B639}" srcOrd="13" destOrd="0" presId="urn:microsoft.com/office/officeart/2005/8/layout/list1"/>
    <dgm:cxn modelId="{3275D79E-B246-459B-ADEE-9B32326DA2BE}" type="presParOf" srcId="{DB29D1C4-ED7F-46D7-A27E-B0BEF12BB284}" destId="{8C80A2A1-637A-41C1-B08F-5904843AE817}" srcOrd="14" destOrd="0" presId="urn:microsoft.com/office/officeart/2005/8/layout/list1"/>
    <dgm:cxn modelId="{306D28C3-A6B1-4E43-8E56-2D32D09D43E8}" type="presParOf" srcId="{DB29D1C4-ED7F-46D7-A27E-B0BEF12BB284}" destId="{F3618FA2-6BE0-4A01-AA9C-EAA9EBC97265}" srcOrd="15" destOrd="0" presId="urn:microsoft.com/office/officeart/2005/8/layout/list1"/>
    <dgm:cxn modelId="{1C30CBA6-6C29-4717-AA3C-098D9FF0AFB3}" type="presParOf" srcId="{DB29D1C4-ED7F-46D7-A27E-B0BEF12BB284}" destId="{C1D2267C-9A20-460E-905C-C7005F8D307F}" srcOrd="16" destOrd="0" presId="urn:microsoft.com/office/officeart/2005/8/layout/list1"/>
    <dgm:cxn modelId="{EAC8F7BF-DE73-464C-926C-79B3E8A7EF90}" type="presParOf" srcId="{C1D2267C-9A20-460E-905C-C7005F8D307F}" destId="{B91281BD-6053-451E-8040-DC65A45635AC}" srcOrd="0" destOrd="0" presId="urn:microsoft.com/office/officeart/2005/8/layout/list1"/>
    <dgm:cxn modelId="{1F3AB02B-8064-48F0-9C7E-E9FD8B1EB0CD}" type="presParOf" srcId="{C1D2267C-9A20-460E-905C-C7005F8D307F}" destId="{6567BEBE-9FF0-4F69-8549-6B8CACA2A481}" srcOrd="1" destOrd="0" presId="urn:microsoft.com/office/officeart/2005/8/layout/list1"/>
    <dgm:cxn modelId="{B667538B-77E9-4811-A726-381C8A20F1AA}" type="presParOf" srcId="{DB29D1C4-ED7F-46D7-A27E-B0BEF12BB284}" destId="{712E461D-36FC-457A-833E-B528EEB4187F}" srcOrd="17" destOrd="0" presId="urn:microsoft.com/office/officeart/2005/8/layout/list1"/>
    <dgm:cxn modelId="{0FB42594-66A2-4E78-B9AD-CF6EB78D6118}" type="presParOf" srcId="{DB29D1C4-ED7F-46D7-A27E-B0BEF12BB284}" destId="{9735524B-A3DD-46ED-A283-D0B6BF0CF277}" srcOrd="18" destOrd="0" presId="urn:microsoft.com/office/officeart/2005/8/layout/list1"/>
    <dgm:cxn modelId="{A703FAA4-2384-458A-9609-2F417CC67D92}" type="presParOf" srcId="{DB29D1C4-ED7F-46D7-A27E-B0BEF12BB284}" destId="{45DEADB8-DF42-4FF3-87C0-DF055953FAF5}" srcOrd="19" destOrd="0" presId="urn:microsoft.com/office/officeart/2005/8/layout/list1"/>
    <dgm:cxn modelId="{49D52807-F40B-4C6F-A706-CA139DD0A86A}" type="presParOf" srcId="{DB29D1C4-ED7F-46D7-A27E-B0BEF12BB284}" destId="{E1E71653-66D8-4241-8427-E151A897F082}" srcOrd="20" destOrd="0" presId="urn:microsoft.com/office/officeart/2005/8/layout/list1"/>
    <dgm:cxn modelId="{327BDA1A-FFF7-48A3-A81D-9A1C1ADEE17F}" type="presParOf" srcId="{E1E71653-66D8-4241-8427-E151A897F082}" destId="{070781BD-7B74-4B9B-8836-20B201324BCF}" srcOrd="0" destOrd="0" presId="urn:microsoft.com/office/officeart/2005/8/layout/list1"/>
    <dgm:cxn modelId="{4D33B23D-86D3-4C6E-8833-6E7E25E7FBCB}" type="presParOf" srcId="{E1E71653-66D8-4241-8427-E151A897F082}" destId="{7061965C-8B98-4032-93F0-97458E0805DB}" srcOrd="1" destOrd="0" presId="urn:microsoft.com/office/officeart/2005/8/layout/list1"/>
    <dgm:cxn modelId="{1F0E25E4-149D-4042-BD7B-1061DB9BB723}" type="presParOf" srcId="{DB29D1C4-ED7F-46D7-A27E-B0BEF12BB284}" destId="{6756EE41-3080-4FF1-82D3-7B4113009B09}" srcOrd="21" destOrd="0" presId="urn:microsoft.com/office/officeart/2005/8/layout/list1"/>
    <dgm:cxn modelId="{66B8B450-BC8B-440C-BEAF-47E9F4AF2460}" type="presParOf" srcId="{DB29D1C4-ED7F-46D7-A27E-B0BEF12BB284}" destId="{2C321F47-8571-4509-ACD7-1459E86FC863}" srcOrd="22" destOrd="0" presId="urn:microsoft.com/office/officeart/2005/8/layout/list1"/>
    <dgm:cxn modelId="{E49C85FF-F762-42C2-9AC1-B9521F1E7D83}" type="presParOf" srcId="{DB29D1C4-ED7F-46D7-A27E-B0BEF12BB284}" destId="{E341C0C6-5AC7-419B-B1EA-1C0184D26F76}" srcOrd="23" destOrd="0" presId="urn:microsoft.com/office/officeart/2005/8/layout/list1"/>
    <dgm:cxn modelId="{47034FE1-F8CC-4EF1-BC19-7E7518AE865D}" type="presParOf" srcId="{DB29D1C4-ED7F-46D7-A27E-B0BEF12BB284}" destId="{77F81639-D741-4380-BA2E-2537E4E30378}" srcOrd="24" destOrd="0" presId="urn:microsoft.com/office/officeart/2005/8/layout/list1"/>
    <dgm:cxn modelId="{0F6DAE45-DD7D-4ECD-BE1E-7A5BD90F7035}" type="presParOf" srcId="{77F81639-D741-4380-BA2E-2537E4E30378}" destId="{708AA8D5-1101-47CE-A3DB-32A1457F800D}" srcOrd="0" destOrd="0" presId="urn:microsoft.com/office/officeart/2005/8/layout/list1"/>
    <dgm:cxn modelId="{69C9D338-C441-4650-85FD-73882B584DBC}" type="presParOf" srcId="{77F81639-D741-4380-BA2E-2537E4E30378}" destId="{7ED96D6E-3BC0-4ACA-AF60-81108547C186}" srcOrd="1" destOrd="0" presId="urn:microsoft.com/office/officeart/2005/8/layout/list1"/>
    <dgm:cxn modelId="{9737A850-EC6B-4590-97DE-347EAE1884D2}" type="presParOf" srcId="{DB29D1C4-ED7F-46D7-A27E-B0BEF12BB284}" destId="{BA0C85EF-6E97-4F57-8248-30DC7041FFD8}" srcOrd="25" destOrd="0" presId="urn:microsoft.com/office/officeart/2005/8/layout/list1"/>
    <dgm:cxn modelId="{8824DAB8-6AAD-42C7-B472-60BF62090AC7}" type="presParOf" srcId="{DB29D1C4-ED7F-46D7-A27E-B0BEF12BB284}" destId="{93B4A8F3-41D0-4B16-B300-A8187A8AD922}"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60244C0-B044-4454-A187-8F4138CF251E}" type="doc">
      <dgm:prSet loTypeId="urn:microsoft.com/office/officeart/2005/8/layout/default" loCatId="list" qsTypeId="urn:microsoft.com/office/officeart/2005/8/quickstyle/simple2" qsCatId="simple" csTypeId="urn:microsoft.com/office/officeart/2005/8/colors/accent1_2" csCatId="accent1"/>
      <dgm:spPr/>
      <dgm:t>
        <a:bodyPr/>
        <a:lstStyle/>
        <a:p>
          <a:endParaRPr lang="en-US"/>
        </a:p>
      </dgm:t>
    </dgm:pt>
    <dgm:pt modelId="{1226C6CE-D38B-41C0-AE56-B33441127236}">
      <dgm:prSet/>
      <dgm:spPr/>
      <dgm:t>
        <a:bodyPr/>
        <a:lstStyle/>
        <a:p>
          <a:r>
            <a:rPr lang="en-US">
              <a:solidFill>
                <a:schemeClr val="tx1"/>
              </a:solidFill>
            </a:rPr>
            <a:t>HIPAA forms are created in the HIPAA Module</a:t>
          </a:r>
        </a:p>
      </dgm:t>
    </dgm:pt>
    <dgm:pt modelId="{F4CC0CC1-26D2-409E-A0E4-561158517B98}" type="parTrans" cxnId="{38488F21-C474-49CF-AC76-8921E77AB493}">
      <dgm:prSet/>
      <dgm:spPr/>
      <dgm:t>
        <a:bodyPr/>
        <a:lstStyle/>
        <a:p>
          <a:endParaRPr lang="en-US">
            <a:solidFill>
              <a:schemeClr val="tx1"/>
            </a:solidFill>
          </a:endParaRPr>
        </a:p>
      </dgm:t>
    </dgm:pt>
    <dgm:pt modelId="{200DEF55-0C71-4F89-8405-80A6E90EAE3A}" type="sibTrans" cxnId="{38488F21-C474-49CF-AC76-8921E77AB493}">
      <dgm:prSet/>
      <dgm:spPr/>
      <dgm:t>
        <a:bodyPr/>
        <a:lstStyle/>
        <a:p>
          <a:endParaRPr lang="en-US">
            <a:solidFill>
              <a:schemeClr val="tx1"/>
            </a:solidFill>
          </a:endParaRPr>
        </a:p>
      </dgm:t>
    </dgm:pt>
    <dgm:pt modelId="{7C28DC16-D2FE-4FD1-B90E-85F46BFA3666}">
      <dgm:prSet/>
      <dgm:spPr/>
      <dgm:t>
        <a:bodyPr/>
        <a:lstStyle/>
        <a:p>
          <a:r>
            <a:rPr lang="en-US">
              <a:solidFill>
                <a:schemeClr val="tx1"/>
              </a:solidFill>
            </a:rPr>
            <a:t>Legacy Protocols in Rascal: approved prior to 1/21/2019</a:t>
          </a:r>
        </a:p>
      </dgm:t>
    </dgm:pt>
    <dgm:pt modelId="{BC37D80A-9FFC-4420-88C6-999D30DC000B}" type="parTrans" cxnId="{D1A92DB7-DB56-4BE1-AAA1-09FC5CCD08EF}">
      <dgm:prSet/>
      <dgm:spPr/>
      <dgm:t>
        <a:bodyPr/>
        <a:lstStyle/>
        <a:p>
          <a:endParaRPr lang="en-US">
            <a:solidFill>
              <a:schemeClr val="tx1"/>
            </a:solidFill>
          </a:endParaRPr>
        </a:p>
      </dgm:t>
    </dgm:pt>
    <dgm:pt modelId="{3E45A2BD-5E8C-4EB0-9CF5-374A8DEBCDE6}" type="sibTrans" cxnId="{D1A92DB7-DB56-4BE1-AAA1-09FC5CCD08EF}">
      <dgm:prSet/>
      <dgm:spPr/>
      <dgm:t>
        <a:bodyPr/>
        <a:lstStyle/>
        <a:p>
          <a:endParaRPr lang="en-US">
            <a:solidFill>
              <a:schemeClr val="tx1"/>
            </a:solidFill>
          </a:endParaRPr>
        </a:p>
      </dgm:t>
    </dgm:pt>
    <dgm:pt modelId="{15C91700-FEC1-41C6-8EC1-A9DC84B44393}">
      <dgm:prSet/>
      <dgm:spPr/>
      <dgm:t>
        <a:bodyPr/>
        <a:lstStyle/>
        <a:p>
          <a:r>
            <a:rPr lang="en-US">
              <a:solidFill>
                <a:schemeClr val="tx1"/>
              </a:solidFill>
            </a:rPr>
            <a:t>Attestation by PI when relevant: all personnel have completed training in safe handling of potentially infectious materials</a:t>
          </a:r>
        </a:p>
      </dgm:t>
    </dgm:pt>
    <dgm:pt modelId="{BE033711-36B6-41DF-889F-033F0036F6A0}" type="parTrans" cxnId="{15920A58-0D07-4B92-A001-0AC05DAF6FAE}">
      <dgm:prSet/>
      <dgm:spPr/>
      <dgm:t>
        <a:bodyPr/>
        <a:lstStyle/>
        <a:p>
          <a:endParaRPr lang="en-US">
            <a:solidFill>
              <a:schemeClr val="tx1"/>
            </a:solidFill>
          </a:endParaRPr>
        </a:p>
      </dgm:t>
    </dgm:pt>
    <dgm:pt modelId="{3F718774-25B3-4E90-BC5E-4DD425BA0C96}" type="sibTrans" cxnId="{15920A58-0D07-4B92-A001-0AC05DAF6FAE}">
      <dgm:prSet/>
      <dgm:spPr/>
      <dgm:t>
        <a:bodyPr/>
        <a:lstStyle/>
        <a:p>
          <a:endParaRPr lang="en-US">
            <a:solidFill>
              <a:schemeClr val="tx1"/>
            </a:solidFill>
          </a:endParaRPr>
        </a:p>
      </dgm:t>
    </dgm:pt>
    <dgm:pt modelId="{496DE0BE-8F05-4F05-8048-B42CAD727309}">
      <dgm:prSet/>
      <dgm:spPr/>
      <dgm:t>
        <a:bodyPr/>
        <a:lstStyle/>
        <a:p>
          <a:r>
            <a:rPr lang="en-US">
              <a:solidFill>
                <a:schemeClr val="tx1"/>
              </a:solidFill>
            </a:rPr>
            <a:t>Activities that are NHSR but require submission to the IRB</a:t>
          </a:r>
        </a:p>
      </dgm:t>
    </dgm:pt>
    <dgm:pt modelId="{44A5B624-A9CF-403E-9AC7-FC29C11232E4}" type="parTrans" cxnId="{9FCC7D33-6DEB-4EB4-A7EA-41192F8436DD}">
      <dgm:prSet/>
      <dgm:spPr/>
      <dgm:t>
        <a:bodyPr/>
        <a:lstStyle/>
        <a:p>
          <a:endParaRPr lang="en-US">
            <a:solidFill>
              <a:schemeClr val="tx1"/>
            </a:solidFill>
          </a:endParaRPr>
        </a:p>
      </dgm:t>
    </dgm:pt>
    <dgm:pt modelId="{D74FF505-71FE-4763-8B63-1BFB76071F3C}" type="sibTrans" cxnId="{9FCC7D33-6DEB-4EB4-A7EA-41192F8436DD}">
      <dgm:prSet/>
      <dgm:spPr/>
      <dgm:t>
        <a:bodyPr/>
        <a:lstStyle/>
        <a:p>
          <a:endParaRPr lang="en-US">
            <a:solidFill>
              <a:schemeClr val="tx1"/>
            </a:solidFill>
          </a:endParaRPr>
        </a:p>
      </dgm:t>
    </dgm:pt>
    <dgm:pt modelId="{B37D4DFC-510D-4D81-8464-F7CF8436A023}">
      <dgm:prSet/>
      <dgm:spPr/>
      <dgm:t>
        <a:bodyPr/>
        <a:lstStyle/>
        <a:p>
          <a:r>
            <a:rPr lang="en-US">
              <a:solidFill>
                <a:schemeClr val="tx1"/>
              </a:solidFill>
            </a:rPr>
            <a:t>Submissions of Protocol Violations &amp; Deviations: “..</a:t>
          </a:r>
          <a:r>
            <a:rPr lang="en-US" i="1">
              <a:solidFill>
                <a:schemeClr val="tx1"/>
              </a:solidFill>
            </a:rPr>
            <a:t>For studies that do not require submission of a renewal request, minor violations should be submitted at least annually in the form of a Modification.”</a:t>
          </a:r>
          <a:endParaRPr lang="en-US">
            <a:solidFill>
              <a:schemeClr val="tx1"/>
            </a:solidFill>
          </a:endParaRPr>
        </a:p>
      </dgm:t>
    </dgm:pt>
    <dgm:pt modelId="{CAEA74EA-315B-45AD-8677-7DDDB85BD8E1}" type="parTrans" cxnId="{2DB1DDFF-146D-4A07-9114-574C4497D94B}">
      <dgm:prSet/>
      <dgm:spPr/>
      <dgm:t>
        <a:bodyPr/>
        <a:lstStyle/>
        <a:p>
          <a:endParaRPr lang="en-US">
            <a:solidFill>
              <a:schemeClr val="tx1"/>
            </a:solidFill>
          </a:endParaRPr>
        </a:p>
      </dgm:t>
    </dgm:pt>
    <dgm:pt modelId="{71307701-B6AD-4EFC-B15A-643E4683447D}" type="sibTrans" cxnId="{2DB1DDFF-146D-4A07-9114-574C4497D94B}">
      <dgm:prSet/>
      <dgm:spPr/>
      <dgm:t>
        <a:bodyPr/>
        <a:lstStyle/>
        <a:p>
          <a:endParaRPr lang="en-US">
            <a:solidFill>
              <a:schemeClr val="tx1"/>
            </a:solidFill>
          </a:endParaRPr>
        </a:p>
      </dgm:t>
    </dgm:pt>
    <dgm:pt modelId="{F8E4FF54-4A67-410B-B1F4-60565F964692}">
      <dgm:prSet/>
      <dgm:spPr/>
      <dgm:t>
        <a:bodyPr/>
        <a:lstStyle/>
        <a:p>
          <a:r>
            <a:rPr lang="en-US">
              <a:solidFill>
                <a:schemeClr val="tx1"/>
              </a:solidFill>
            </a:rPr>
            <a:t>Renewals/ARs: Submission of annual /progress reports when continuing review is not required and for exempt research. HRPO staff  reviews</a:t>
          </a:r>
        </a:p>
      </dgm:t>
    </dgm:pt>
    <dgm:pt modelId="{A1F3FD67-A782-4850-BA90-BA7653B59486}" type="parTrans" cxnId="{D1B82027-8153-4444-8E66-79237BDD4F92}">
      <dgm:prSet/>
      <dgm:spPr/>
      <dgm:t>
        <a:bodyPr/>
        <a:lstStyle/>
        <a:p>
          <a:endParaRPr lang="en-US">
            <a:solidFill>
              <a:schemeClr val="tx1"/>
            </a:solidFill>
          </a:endParaRPr>
        </a:p>
      </dgm:t>
    </dgm:pt>
    <dgm:pt modelId="{712FFB73-98B1-4437-8A0E-5E78C08BC2DF}" type="sibTrans" cxnId="{D1B82027-8153-4444-8E66-79237BDD4F92}">
      <dgm:prSet/>
      <dgm:spPr/>
      <dgm:t>
        <a:bodyPr/>
        <a:lstStyle/>
        <a:p>
          <a:endParaRPr lang="en-US">
            <a:solidFill>
              <a:schemeClr val="tx1"/>
            </a:solidFill>
          </a:endParaRPr>
        </a:p>
      </dgm:t>
    </dgm:pt>
    <dgm:pt modelId="{F244A4A9-38C4-45CB-A2BC-BCF9C05BC13A}" type="pres">
      <dgm:prSet presAssocID="{960244C0-B044-4454-A187-8F4138CF251E}" presName="diagram" presStyleCnt="0">
        <dgm:presLayoutVars>
          <dgm:dir/>
          <dgm:resizeHandles val="exact"/>
        </dgm:presLayoutVars>
      </dgm:prSet>
      <dgm:spPr/>
    </dgm:pt>
    <dgm:pt modelId="{AFE24C5F-42E4-4D28-8278-6DF6486F78ED}" type="pres">
      <dgm:prSet presAssocID="{1226C6CE-D38B-41C0-AE56-B33441127236}" presName="node" presStyleLbl="node1" presStyleIdx="0" presStyleCnt="6">
        <dgm:presLayoutVars>
          <dgm:bulletEnabled val="1"/>
        </dgm:presLayoutVars>
      </dgm:prSet>
      <dgm:spPr/>
    </dgm:pt>
    <dgm:pt modelId="{825D39B5-0936-453B-A461-6E2DA782090A}" type="pres">
      <dgm:prSet presAssocID="{200DEF55-0C71-4F89-8405-80A6E90EAE3A}" presName="sibTrans" presStyleCnt="0"/>
      <dgm:spPr/>
    </dgm:pt>
    <dgm:pt modelId="{A8BF7CD9-4CD1-470A-A8C6-BCBB78E06B9A}" type="pres">
      <dgm:prSet presAssocID="{7C28DC16-D2FE-4FD1-B90E-85F46BFA3666}" presName="node" presStyleLbl="node1" presStyleIdx="1" presStyleCnt="6">
        <dgm:presLayoutVars>
          <dgm:bulletEnabled val="1"/>
        </dgm:presLayoutVars>
      </dgm:prSet>
      <dgm:spPr/>
    </dgm:pt>
    <dgm:pt modelId="{D812D1DB-E08F-490F-82AD-6F050D425979}" type="pres">
      <dgm:prSet presAssocID="{3E45A2BD-5E8C-4EB0-9CF5-374A8DEBCDE6}" presName="sibTrans" presStyleCnt="0"/>
      <dgm:spPr/>
    </dgm:pt>
    <dgm:pt modelId="{1E6EB3BB-4088-4315-8708-3C005AE21F95}" type="pres">
      <dgm:prSet presAssocID="{15C91700-FEC1-41C6-8EC1-A9DC84B44393}" presName="node" presStyleLbl="node1" presStyleIdx="2" presStyleCnt="6">
        <dgm:presLayoutVars>
          <dgm:bulletEnabled val="1"/>
        </dgm:presLayoutVars>
      </dgm:prSet>
      <dgm:spPr/>
    </dgm:pt>
    <dgm:pt modelId="{FB23E1B8-2355-4093-AE21-EE1D8A3E4D12}" type="pres">
      <dgm:prSet presAssocID="{3F718774-25B3-4E90-BC5E-4DD425BA0C96}" presName="sibTrans" presStyleCnt="0"/>
      <dgm:spPr/>
    </dgm:pt>
    <dgm:pt modelId="{B06E68CB-3CCE-4380-A6BD-CDF71D42DDEE}" type="pres">
      <dgm:prSet presAssocID="{496DE0BE-8F05-4F05-8048-B42CAD727309}" presName="node" presStyleLbl="node1" presStyleIdx="3" presStyleCnt="6">
        <dgm:presLayoutVars>
          <dgm:bulletEnabled val="1"/>
        </dgm:presLayoutVars>
      </dgm:prSet>
      <dgm:spPr/>
    </dgm:pt>
    <dgm:pt modelId="{62D3FD24-5888-4CAC-B44E-ACA641252DEA}" type="pres">
      <dgm:prSet presAssocID="{D74FF505-71FE-4763-8B63-1BFB76071F3C}" presName="sibTrans" presStyleCnt="0"/>
      <dgm:spPr/>
    </dgm:pt>
    <dgm:pt modelId="{6A5E0AD8-4B41-4EBE-8D28-3892CFD9C9C2}" type="pres">
      <dgm:prSet presAssocID="{B37D4DFC-510D-4D81-8464-F7CF8436A023}" presName="node" presStyleLbl="node1" presStyleIdx="4" presStyleCnt="6">
        <dgm:presLayoutVars>
          <dgm:bulletEnabled val="1"/>
        </dgm:presLayoutVars>
      </dgm:prSet>
      <dgm:spPr/>
    </dgm:pt>
    <dgm:pt modelId="{BCED8A78-1280-4999-A584-00CDDDD377DC}" type="pres">
      <dgm:prSet presAssocID="{71307701-B6AD-4EFC-B15A-643E4683447D}" presName="sibTrans" presStyleCnt="0"/>
      <dgm:spPr/>
    </dgm:pt>
    <dgm:pt modelId="{F9F29E62-3F54-4E3A-B866-5B9B5429CEDC}" type="pres">
      <dgm:prSet presAssocID="{F8E4FF54-4A67-410B-B1F4-60565F964692}" presName="node" presStyleLbl="node1" presStyleIdx="5" presStyleCnt="6">
        <dgm:presLayoutVars>
          <dgm:bulletEnabled val="1"/>
        </dgm:presLayoutVars>
      </dgm:prSet>
      <dgm:spPr/>
    </dgm:pt>
  </dgm:ptLst>
  <dgm:cxnLst>
    <dgm:cxn modelId="{38488F21-C474-49CF-AC76-8921E77AB493}" srcId="{960244C0-B044-4454-A187-8F4138CF251E}" destId="{1226C6CE-D38B-41C0-AE56-B33441127236}" srcOrd="0" destOrd="0" parTransId="{F4CC0CC1-26D2-409E-A0E4-561158517B98}" sibTransId="{200DEF55-0C71-4F89-8405-80A6E90EAE3A}"/>
    <dgm:cxn modelId="{EB046E22-50B7-40B3-AA01-260894B00E69}" type="presOf" srcId="{F8E4FF54-4A67-410B-B1F4-60565F964692}" destId="{F9F29E62-3F54-4E3A-B866-5B9B5429CEDC}" srcOrd="0" destOrd="0" presId="urn:microsoft.com/office/officeart/2005/8/layout/default"/>
    <dgm:cxn modelId="{D1B82027-8153-4444-8E66-79237BDD4F92}" srcId="{960244C0-B044-4454-A187-8F4138CF251E}" destId="{F8E4FF54-4A67-410B-B1F4-60565F964692}" srcOrd="5" destOrd="0" parTransId="{A1F3FD67-A782-4850-BA90-BA7653B59486}" sibTransId="{712FFB73-98B1-4437-8A0E-5E78C08BC2DF}"/>
    <dgm:cxn modelId="{41F16A28-6E79-406D-A5A4-F952AE4404C9}" type="presOf" srcId="{B37D4DFC-510D-4D81-8464-F7CF8436A023}" destId="{6A5E0AD8-4B41-4EBE-8D28-3892CFD9C9C2}" srcOrd="0" destOrd="0" presId="urn:microsoft.com/office/officeart/2005/8/layout/default"/>
    <dgm:cxn modelId="{9FCC7D33-6DEB-4EB4-A7EA-41192F8436DD}" srcId="{960244C0-B044-4454-A187-8F4138CF251E}" destId="{496DE0BE-8F05-4F05-8048-B42CAD727309}" srcOrd="3" destOrd="0" parTransId="{44A5B624-A9CF-403E-9AC7-FC29C11232E4}" sibTransId="{D74FF505-71FE-4763-8B63-1BFB76071F3C}"/>
    <dgm:cxn modelId="{5ECF2639-EACE-444C-AEA7-6994110FF895}" type="presOf" srcId="{496DE0BE-8F05-4F05-8048-B42CAD727309}" destId="{B06E68CB-3CCE-4380-A6BD-CDF71D42DDEE}" srcOrd="0" destOrd="0" presId="urn:microsoft.com/office/officeart/2005/8/layout/default"/>
    <dgm:cxn modelId="{A233B653-BB32-42C7-AA72-CE72E9FB9E79}" type="presOf" srcId="{7C28DC16-D2FE-4FD1-B90E-85F46BFA3666}" destId="{A8BF7CD9-4CD1-470A-A8C6-BCBB78E06B9A}" srcOrd="0" destOrd="0" presId="urn:microsoft.com/office/officeart/2005/8/layout/default"/>
    <dgm:cxn modelId="{15920A58-0D07-4B92-A001-0AC05DAF6FAE}" srcId="{960244C0-B044-4454-A187-8F4138CF251E}" destId="{15C91700-FEC1-41C6-8EC1-A9DC84B44393}" srcOrd="2" destOrd="0" parTransId="{BE033711-36B6-41DF-889F-033F0036F6A0}" sibTransId="{3F718774-25B3-4E90-BC5E-4DD425BA0C96}"/>
    <dgm:cxn modelId="{D1A92DB7-DB56-4BE1-AAA1-09FC5CCD08EF}" srcId="{960244C0-B044-4454-A187-8F4138CF251E}" destId="{7C28DC16-D2FE-4FD1-B90E-85F46BFA3666}" srcOrd="1" destOrd="0" parTransId="{BC37D80A-9FFC-4420-88C6-999D30DC000B}" sibTransId="{3E45A2BD-5E8C-4EB0-9CF5-374A8DEBCDE6}"/>
    <dgm:cxn modelId="{C33621BA-F59D-4B44-BEFE-9ED31F9242E4}" type="presOf" srcId="{960244C0-B044-4454-A187-8F4138CF251E}" destId="{F244A4A9-38C4-45CB-A2BC-BCF9C05BC13A}" srcOrd="0" destOrd="0" presId="urn:microsoft.com/office/officeart/2005/8/layout/default"/>
    <dgm:cxn modelId="{73D937BE-02CA-48C9-ABF9-55FEE7730988}" type="presOf" srcId="{1226C6CE-D38B-41C0-AE56-B33441127236}" destId="{AFE24C5F-42E4-4D28-8278-6DF6486F78ED}" srcOrd="0" destOrd="0" presId="urn:microsoft.com/office/officeart/2005/8/layout/default"/>
    <dgm:cxn modelId="{5A02D8D4-B2BD-40EB-81FD-B441EE2BEA01}" type="presOf" srcId="{15C91700-FEC1-41C6-8EC1-A9DC84B44393}" destId="{1E6EB3BB-4088-4315-8708-3C005AE21F95}" srcOrd="0" destOrd="0" presId="urn:microsoft.com/office/officeart/2005/8/layout/default"/>
    <dgm:cxn modelId="{2DB1DDFF-146D-4A07-9114-574C4497D94B}" srcId="{960244C0-B044-4454-A187-8F4138CF251E}" destId="{B37D4DFC-510D-4D81-8464-F7CF8436A023}" srcOrd="4" destOrd="0" parTransId="{CAEA74EA-315B-45AD-8677-7DDDB85BD8E1}" sibTransId="{71307701-B6AD-4EFC-B15A-643E4683447D}"/>
    <dgm:cxn modelId="{E6C39FE5-FBD4-448B-9B45-F045E4F96306}" type="presParOf" srcId="{F244A4A9-38C4-45CB-A2BC-BCF9C05BC13A}" destId="{AFE24C5F-42E4-4D28-8278-6DF6486F78ED}" srcOrd="0" destOrd="0" presId="urn:microsoft.com/office/officeart/2005/8/layout/default"/>
    <dgm:cxn modelId="{10F53F39-F508-4216-9174-D8A6DE2ECB0C}" type="presParOf" srcId="{F244A4A9-38C4-45CB-A2BC-BCF9C05BC13A}" destId="{825D39B5-0936-453B-A461-6E2DA782090A}" srcOrd="1" destOrd="0" presId="urn:microsoft.com/office/officeart/2005/8/layout/default"/>
    <dgm:cxn modelId="{CD2ED8D9-746F-48D7-A755-72EEEC14B6CF}" type="presParOf" srcId="{F244A4A9-38C4-45CB-A2BC-BCF9C05BC13A}" destId="{A8BF7CD9-4CD1-470A-A8C6-BCBB78E06B9A}" srcOrd="2" destOrd="0" presId="urn:microsoft.com/office/officeart/2005/8/layout/default"/>
    <dgm:cxn modelId="{87B83355-B585-415E-9703-304BF74409FD}" type="presParOf" srcId="{F244A4A9-38C4-45CB-A2BC-BCF9C05BC13A}" destId="{D812D1DB-E08F-490F-82AD-6F050D425979}" srcOrd="3" destOrd="0" presId="urn:microsoft.com/office/officeart/2005/8/layout/default"/>
    <dgm:cxn modelId="{ED0C5236-4BBC-4C0E-834B-6BFFE1DB788C}" type="presParOf" srcId="{F244A4A9-38C4-45CB-A2BC-BCF9C05BC13A}" destId="{1E6EB3BB-4088-4315-8708-3C005AE21F95}" srcOrd="4" destOrd="0" presId="urn:microsoft.com/office/officeart/2005/8/layout/default"/>
    <dgm:cxn modelId="{EBC4D19B-1D99-4892-A53A-4AD6A4BCB2A5}" type="presParOf" srcId="{F244A4A9-38C4-45CB-A2BC-BCF9C05BC13A}" destId="{FB23E1B8-2355-4093-AE21-EE1D8A3E4D12}" srcOrd="5" destOrd="0" presId="urn:microsoft.com/office/officeart/2005/8/layout/default"/>
    <dgm:cxn modelId="{1614589B-912B-45CF-9960-4039821B398F}" type="presParOf" srcId="{F244A4A9-38C4-45CB-A2BC-BCF9C05BC13A}" destId="{B06E68CB-3CCE-4380-A6BD-CDF71D42DDEE}" srcOrd="6" destOrd="0" presId="urn:microsoft.com/office/officeart/2005/8/layout/default"/>
    <dgm:cxn modelId="{3EFFE63C-D341-474B-B9D4-A4AAE47B0973}" type="presParOf" srcId="{F244A4A9-38C4-45CB-A2BC-BCF9C05BC13A}" destId="{62D3FD24-5888-4CAC-B44E-ACA641252DEA}" srcOrd="7" destOrd="0" presId="urn:microsoft.com/office/officeart/2005/8/layout/default"/>
    <dgm:cxn modelId="{09F18DCC-0693-438E-A8CC-99E557C1442C}" type="presParOf" srcId="{F244A4A9-38C4-45CB-A2BC-BCF9C05BC13A}" destId="{6A5E0AD8-4B41-4EBE-8D28-3892CFD9C9C2}" srcOrd="8" destOrd="0" presId="urn:microsoft.com/office/officeart/2005/8/layout/default"/>
    <dgm:cxn modelId="{076A4C34-0B14-401B-99E5-438F225C3E3C}" type="presParOf" srcId="{F244A4A9-38C4-45CB-A2BC-BCF9C05BC13A}" destId="{BCED8A78-1280-4999-A584-00CDDDD377DC}" srcOrd="9" destOrd="0" presId="urn:microsoft.com/office/officeart/2005/8/layout/default"/>
    <dgm:cxn modelId="{FAF37F96-A2AD-4D0F-B36D-063A6DFEF976}" type="presParOf" srcId="{F244A4A9-38C4-45CB-A2BC-BCF9C05BC13A}" destId="{F9F29E62-3F54-4E3A-B866-5B9B5429CED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C61027F-B2D4-45E0-B191-C96759A85533}" type="doc">
      <dgm:prSet loTypeId="urn:microsoft.com/office/officeart/2005/8/layout/list1" loCatId="list" qsTypeId="urn:microsoft.com/office/officeart/2005/8/quickstyle/simple4" qsCatId="simple" csTypeId="urn:microsoft.com/office/officeart/2005/8/colors/accent1_2" csCatId="accent1"/>
      <dgm:spPr/>
      <dgm:t>
        <a:bodyPr/>
        <a:lstStyle/>
        <a:p>
          <a:endParaRPr lang="en-US"/>
        </a:p>
      </dgm:t>
    </dgm:pt>
    <dgm:pt modelId="{564B0C62-0B4B-48D2-8D63-A66F69F727C5}">
      <dgm:prSet custT="1"/>
      <dgm:spPr/>
      <dgm:t>
        <a:bodyPr/>
        <a:lstStyle/>
        <a:p>
          <a:r>
            <a:rPr lang="en-US" sz="1800"/>
            <a:t>Pre-Review: Added a section for ARs</a:t>
          </a:r>
        </a:p>
      </dgm:t>
    </dgm:pt>
    <dgm:pt modelId="{3E5AAFB8-120C-4BF1-8DFF-825B9ECF02DD}" type="parTrans" cxnId="{0F98F101-7A73-45EE-8CF6-5C77F9281366}">
      <dgm:prSet/>
      <dgm:spPr/>
      <dgm:t>
        <a:bodyPr/>
        <a:lstStyle/>
        <a:p>
          <a:endParaRPr lang="en-US" sz="1800"/>
        </a:p>
      </dgm:t>
    </dgm:pt>
    <dgm:pt modelId="{BE22576E-7AF5-47ED-A5BB-E08C14F05BB8}" type="sibTrans" cxnId="{0F98F101-7A73-45EE-8CF6-5C77F9281366}">
      <dgm:prSet/>
      <dgm:spPr/>
      <dgm:t>
        <a:bodyPr/>
        <a:lstStyle/>
        <a:p>
          <a:endParaRPr lang="en-US" sz="1800"/>
        </a:p>
      </dgm:t>
    </dgm:pt>
    <dgm:pt modelId="{251DE2B2-2501-4D14-9F8C-BB89A0E44428}">
      <dgm:prSet custT="1"/>
      <dgm:spPr/>
      <dgm:t>
        <a:bodyPr/>
        <a:lstStyle/>
        <a:p>
          <a:r>
            <a:rPr lang="en-US" sz="1800"/>
            <a:t>IRB Criteria  for approval of research:</a:t>
          </a:r>
        </a:p>
      </dgm:t>
    </dgm:pt>
    <dgm:pt modelId="{DA8C548A-07A5-4717-A808-1D11C6BA895A}" type="parTrans" cxnId="{B250D1EF-FF55-420D-8F6F-5E8CCCE7B1DD}">
      <dgm:prSet/>
      <dgm:spPr/>
      <dgm:t>
        <a:bodyPr/>
        <a:lstStyle/>
        <a:p>
          <a:endParaRPr lang="en-US" sz="1800"/>
        </a:p>
      </dgm:t>
    </dgm:pt>
    <dgm:pt modelId="{E50912CF-D8A1-41F4-8A14-C6670A8DABE9}" type="sibTrans" cxnId="{B250D1EF-FF55-420D-8F6F-5E8CCCE7B1DD}">
      <dgm:prSet/>
      <dgm:spPr/>
      <dgm:t>
        <a:bodyPr/>
        <a:lstStyle/>
        <a:p>
          <a:endParaRPr lang="en-US" sz="1800"/>
        </a:p>
      </dgm:t>
    </dgm:pt>
    <dgm:pt modelId="{8E6B8CAD-93CA-4C62-A634-F13A113E9FE7}">
      <dgm:prSet custT="1"/>
      <dgm:spPr/>
      <dgm:t>
        <a:bodyPr/>
        <a:lstStyle/>
        <a:p>
          <a:r>
            <a:rPr lang="en-US" sz="1800" dirty="0"/>
            <a:t>Added approval criteria to be met for limited IRB review</a:t>
          </a:r>
        </a:p>
      </dgm:t>
    </dgm:pt>
    <dgm:pt modelId="{3A8DE318-2CE8-4D63-800C-1EAFDE0CF22F}" type="parTrans" cxnId="{C7F676C0-857B-4AA6-A4AB-BB5536ACEBCC}">
      <dgm:prSet/>
      <dgm:spPr/>
      <dgm:t>
        <a:bodyPr/>
        <a:lstStyle/>
        <a:p>
          <a:endParaRPr lang="en-US" sz="1800"/>
        </a:p>
      </dgm:t>
    </dgm:pt>
    <dgm:pt modelId="{25ECBF71-F414-493D-B2E0-4C1B0D8AF038}" type="sibTrans" cxnId="{C7F676C0-857B-4AA6-A4AB-BB5536ACEBCC}">
      <dgm:prSet/>
      <dgm:spPr/>
      <dgm:t>
        <a:bodyPr/>
        <a:lstStyle/>
        <a:p>
          <a:endParaRPr lang="en-US" sz="1800"/>
        </a:p>
      </dgm:t>
    </dgm:pt>
    <dgm:pt modelId="{EC72E421-D3FF-4B50-93CA-5A1E46D3DA0C}">
      <dgm:prSet custT="1"/>
      <dgm:spPr/>
      <dgm:t>
        <a:bodyPr/>
        <a:lstStyle/>
        <a:p>
          <a:r>
            <a:rPr lang="en-US" sz="1800"/>
            <a:t>Criterion: Informed Consent is appropriate</a:t>
          </a:r>
        </a:p>
      </dgm:t>
    </dgm:pt>
    <dgm:pt modelId="{DD81E2AD-EE64-4BF1-AAA5-5AC4F1BF779E}" type="parTrans" cxnId="{2B79B1EF-D21F-4873-BC7B-78328A1E1EA9}">
      <dgm:prSet/>
      <dgm:spPr/>
      <dgm:t>
        <a:bodyPr/>
        <a:lstStyle/>
        <a:p>
          <a:endParaRPr lang="en-US" sz="1800"/>
        </a:p>
      </dgm:t>
    </dgm:pt>
    <dgm:pt modelId="{DCDA2B7D-7012-4C5E-988F-A9317E2DB6DF}" type="sibTrans" cxnId="{2B79B1EF-D21F-4873-BC7B-78328A1E1EA9}">
      <dgm:prSet/>
      <dgm:spPr/>
      <dgm:t>
        <a:bodyPr/>
        <a:lstStyle/>
        <a:p>
          <a:endParaRPr lang="en-US" sz="1800"/>
        </a:p>
      </dgm:t>
    </dgm:pt>
    <dgm:pt modelId="{B30ADB7A-01E0-4821-97BF-BA9226C6F1FA}">
      <dgm:prSet custT="1"/>
      <dgm:spPr/>
      <dgm:t>
        <a:bodyPr/>
        <a:lstStyle/>
        <a:p>
          <a:r>
            <a:rPr lang="en-US" sz="1800" i="1"/>
            <a:t>Added basic element of consent added per revised rule; </a:t>
          </a:r>
          <a:endParaRPr lang="en-US" sz="1800"/>
        </a:p>
      </dgm:t>
    </dgm:pt>
    <dgm:pt modelId="{3D5DAD94-802A-445E-BB1B-47C0D8B4082F}" type="parTrans" cxnId="{01B0AE34-0D27-4FCA-8226-EDFC63D2D9ED}">
      <dgm:prSet/>
      <dgm:spPr/>
      <dgm:t>
        <a:bodyPr/>
        <a:lstStyle/>
        <a:p>
          <a:endParaRPr lang="en-US" sz="1800"/>
        </a:p>
      </dgm:t>
    </dgm:pt>
    <dgm:pt modelId="{4E20A863-3474-4F0B-839C-CEEF8A496A2C}" type="sibTrans" cxnId="{01B0AE34-0D27-4FCA-8226-EDFC63D2D9ED}">
      <dgm:prSet/>
      <dgm:spPr/>
      <dgm:t>
        <a:bodyPr/>
        <a:lstStyle/>
        <a:p>
          <a:endParaRPr lang="en-US" sz="1800"/>
        </a:p>
      </dgm:t>
    </dgm:pt>
    <dgm:pt modelId="{52C2D66A-47FC-4765-999B-89404C747754}">
      <dgm:prSet custT="1"/>
      <dgm:spPr/>
      <dgm:t>
        <a:bodyPr/>
        <a:lstStyle/>
        <a:p>
          <a:r>
            <a:rPr lang="en-US" sz="1800" i="1"/>
            <a:t>Reference to required language when the imaging is beyond SOC (IF policy); Updated section on Enrolling Illiterate Subjects to include the FDA recommendations  (IC guidance issued in August 2023)</a:t>
          </a:r>
          <a:endParaRPr lang="en-US" sz="1800"/>
        </a:p>
      </dgm:t>
    </dgm:pt>
    <dgm:pt modelId="{6426F3A8-8AAF-4D34-9623-F7053603621A}" type="parTrans" cxnId="{BAE4C1B7-6745-4249-84B1-B7428EC6E03F}">
      <dgm:prSet/>
      <dgm:spPr/>
      <dgm:t>
        <a:bodyPr/>
        <a:lstStyle/>
        <a:p>
          <a:endParaRPr lang="en-US" sz="1800"/>
        </a:p>
      </dgm:t>
    </dgm:pt>
    <dgm:pt modelId="{CD8FE0E2-6EE2-4103-A679-08578C5E8729}" type="sibTrans" cxnId="{BAE4C1B7-6745-4249-84B1-B7428EC6E03F}">
      <dgm:prSet/>
      <dgm:spPr/>
      <dgm:t>
        <a:bodyPr/>
        <a:lstStyle/>
        <a:p>
          <a:endParaRPr lang="en-US" sz="1800"/>
        </a:p>
      </dgm:t>
    </dgm:pt>
    <dgm:pt modelId="{BCB12F4A-3473-4195-8D23-2044CD031D50}" type="pres">
      <dgm:prSet presAssocID="{9C61027F-B2D4-45E0-B191-C96759A85533}" presName="linear" presStyleCnt="0">
        <dgm:presLayoutVars>
          <dgm:dir/>
          <dgm:animLvl val="lvl"/>
          <dgm:resizeHandles val="exact"/>
        </dgm:presLayoutVars>
      </dgm:prSet>
      <dgm:spPr/>
    </dgm:pt>
    <dgm:pt modelId="{B8F4B849-4497-4F2C-9D8C-1BD0B4E12A84}" type="pres">
      <dgm:prSet presAssocID="{564B0C62-0B4B-48D2-8D63-A66F69F727C5}" presName="parentLin" presStyleCnt="0"/>
      <dgm:spPr/>
    </dgm:pt>
    <dgm:pt modelId="{0281CCBE-4316-4FB4-88D0-6850C3E34933}" type="pres">
      <dgm:prSet presAssocID="{564B0C62-0B4B-48D2-8D63-A66F69F727C5}" presName="parentLeftMargin" presStyleLbl="node1" presStyleIdx="0" presStyleCnt="2"/>
      <dgm:spPr/>
    </dgm:pt>
    <dgm:pt modelId="{6AD03E57-70A2-4B0A-82D0-145C455124D0}" type="pres">
      <dgm:prSet presAssocID="{564B0C62-0B4B-48D2-8D63-A66F69F727C5}" presName="parentText" presStyleLbl="node1" presStyleIdx="0" presStyleCnt="2">
        <dgm:presLayoutVars>
          <dgm:chMax val="0"/>
          <dgm:bulletEnabled val="1"/>
        </dgm:presLayoutVars>
      </dgm:prSet>
      <dgm:spPr/>
    </dgm:pt>
    <dgm:pt modelId="{3B41BB5C-2146-4F97-900D-E7411A303FC8}" type="pres">
      <dgm:prSet presAssocID="{564B0C62-0B4B-48D2-8D63-A66F69F727C5}" presName="negativeSpace" presStyleCnt="0"/>
      <dgm:spPr/>
    </dgm:pt>
    <dgm:pt modelId="{CC1768EE-6BA6-49D3-9A84-7FDEA7B3EC24}" type="pres">
      <dgm:prSet presAssocID="{564B0C62-0B4B-48D2-8D63-A66F69F727C5}" presName="childText" presStyleLbl="conFgAcc1" presStyleIdx="0" presStyleCnt="2">
        <dgm:presLayoutVars>
          <dgm:bulletEnabled val="1"/>
        </dgm:presLayoutVars>
      </dgm:prSet>
      <dgm:spPr/>
    </dgm:pt>
    <dgm:pt modelId="{78FDC770-598A-48D4-AC2A-3A556D5B8510}" type="pres">
      <dgm:prSet presAssocID="{BE22576E-7AF5-47ED-A5BB-E08C14F05BB8}" presName="spaceBetweenRectangles" presStyleCnt="0"/>
      <dgm:spPr/>
    </dgm:pt>
    <dgm:pt modelId="{B26027C3-B742-4063-B2FE-9560C78B2809}" type="pres">
      <dgm:prSet presAssocID="{251DE2B2-2501-4D14-9F8C-BB89A0E44428}" presName="parentLin" presStyleCnt="0"/>
      <dgm:spPr/>
    </dgm:pt>
    <dgm:pt modelId="{467AF000-04B9-4998-AF61-3A39C3192C02}" type="pres">
      <dgm:prSet presAssocID="{251DE2B2-2501-4D14-9F8C-BB89A0E44428}" presName="parentLeftMargin" presStyleLbl="node1" presStyleIdx="0" presStyleCnt="2"/>
      <dgm:spPr/>
    </dgm:pt>
    <dgm:pt modelId="{14895422-35A6-4B0A-8AB3-62159055E755}" type="pres">
      <dgm:prSet presAssocID="{251DE2B2-2501-4D14-9F8C-BB89A0E44428}" presName="parentText" presStyleLbl="node1" presStyleIdx="1" presStyleCnt="2">
        <dgm:presLayoutVars>
          <dgm:chMax val="0"/>
          <dgm:bulletEnabled val="1"/>
        </dgm:presLayoutVars>
      </dgm:prSet>
      <dgm:spPr/>
    </dgm:pt>
    <dgm:pt modelId="{9C25C4C5-A964-40E6-9CA6-D1A190A93C0B}" type="pres">
      <dgm:prSet presAssocID="{251DE2B2-2501-4D14-9F8C-BB89A0E44428}" presName="negativeSpace" presStyleCnt="0"/>
      <dgm:spPr/>
    </dgm:pt>
    <dgm:pt modelId="{F4DAD741-8D20-4240-A8F8-8E10AEAEDB3F}" type="pres">
      <dgm:prSet presAssocID="{251DE2B2-2501-4D14-9F8C-BB89A0E44428}" presName="childText" presStyleLbl="conFgAcc1" presStyleIdx="1" presStyleCnt="2">
        <dgm:presLayoutVars>
          <dgm:bulletEnabled val="1"/>
        </dgm:presLayoutVars>
      </dgm:prSet>
      <dgm:spPr/>
    </dgm:pt>
  </dgm:ptLst>
  <dgm:cxnLst>
    <dgm:cxn modelId="{0F98F101-7A73-45EE-8CF6-5C77F9281366}" srcId="{9C61027F-B2D4-45E0-B191-C96759A85533}" destId="{564B0C62-0B4B-48D2-8D63-A66F69F727C5}" srcOrd="0" destOrd="0" parTransId="{3E5AAFB8-120C-4BF1-8DFF-825B9ECF02DD}" sibTransId="{BE22576E-7AF5-47ED-A5BB-E08C14F05BB8}"/>
    <dgm:cxn modelId="{01B0AE34-0D27-4FCA-8226-EDFC63D2D9ED}" srcId="{251DE2B2-2501-4D14-9F8C-BB89A0E44428}" destId="{B30ADB7A-01E0-4821-97BF-BA9226C6F1FA}" srcOrd="2" destOrd="0" parTransId="{3D5DAD94-802A-445E-BB1B-47C0D8B4082F}" sibTransId="{4E20A863-3474-4F0B-839C-CEEF8A496A2C}"/>
    <dgm:cxn modelId="{7C58FF63-839E-4B56-A51E-6A5D915E3560}" type="presOf" srcId="{564B0C62-0B4B-48D2-8D63-A66F69F727C5}" destId="{6AD03E57-70A2-4B0A-82D0-145C455124D0}" srcOrd="1" destOrd="0" presId="urn:microsoft.com/office/officeart/2005/8/layout/list1"/>
    <dgm:cxn modelId="{9F503768-4E78-4F77-B20D-44F7D7346157}" type="presOf" srcId="{251DE2B2-2501-4D14-9F8C-BB89A0E44428}" destId="{467AF000-04B9-4998-AF61-3A39C3192C02}" srcOrd="0" destOrd="0" presId="urn:microsoft.com/office/officeart/2005/8/layout/list1"/>
    <dgm:cxn modelId="{FF165970-BC1B-441F-9E8E-C99B36F4CF1F}" type="presOf" srcId="{9C61027F-B2D4-45E0-B191-C96759A85533}" destId="{BCB12F4A-3473-4195-8D23-2044CD031D50}" srcOrd="0" destOrd="0" presId="urn:microsoft.com/office/officeart/2005/8/layout/list1"/>
    <dgm:cxn modelId="{C42CB67C-FFAA-41F0-A319-71E2812D13BB}" type="presOf" srcId="{564B0C62-0B4B-48D2-8D63-A66F69F727C5}" destId="{0281CCBE-4316-4FB4-88D0-6850C3E34933}" srcOrd="0" destOrd="0" presId="urn:microsoft.com/office/officeart/2005/8/layout/list1"/>
    <dgm:cxn modelId="{C09F0C91-1B90-47C5-A285-D5959138D9E9}" type="presOf" srcId="{52C2D66A-47FC-4765-999B-89404C747754}" destId="{F4DAD741-8D20-4240-A8F8-8E10AEAEDB3F}" srcOrd="0" destOrd="3" presId="urn:microsoft.com/office/officeart/2005/8/layout/list1"/>
    <dgm:cxn modelId="{E9C60193-FA37-4B45-91B8-78E23F2FCF22}" type="presOf" srcId="{EC72E421-D3FF-4B50-93CA-5A1E46D3DA0C}" destId="{F4DAD741-8D20-4240-A8F8-8E10AEAEDB3F}" srcOrd="0" destOrd="1" presId="urn:microsoft.com/office/officeart/2005/8/layout/list1"/>
    <dgm:cxn modelId="{BAE4C1B7-6745-4249-84B1-B7428EC6E03F}" srcId="{251DE2B2-2501-4D14-9F8C-BB89A0E44428}" destId="{52C2D66A-47FC-4765-999B-89404C747754}" srcOrd="3" destOrd="0" parTransId="{6426F3A8-8AAF-4D34-9623-F7053603621A}" sibTransId="{CD8FE0E2-6EE2-4103-A679-08578C5E8729}"/>
    <dgm:cxn modelId="{ED701DBC-5AF4-43B2-8406-6CBF9019FF08}" type="presOf" srcId="{8E6B8CAD-93CA-4C62-A634-F13A113E9FE7}" destId="{F4DAD741-8D20-4240-A8F8-8E10AEAEDB3F}" srcOrd="0" destOrd="0" presId="urn:microsoft.com/office/officeart/2005/8/layout/list1"/>
    <dgm:cxn modelId="{C7F676C0-857B-4AA6-A4AB-BB5536ACEBCC}" srcId="{251DE2B2-2501-4D14-9F8C-BB89A0E44428}" destId="{8E6B8CAD-93CA-4C62-A634-F13A113E9FE7}" srcOrd="0" destOrd="0" parTransId="{3A8DE318-2CE8-4D63-800C-1EAFDE0CF22F}" sibTransId="{25ECBF71-F414-493D-B2E0-4C1B0D8AF038}"/>
    <dgm:cxn modelId="{921FF3D1-2F9D-4F54-8C15-C6402D8B2E9A}" type="presOf" srcId="{251DE2B2-2501-4D14-9F8C-BB89A0E44428}" destId="{14895422-35A6-4B0A-8AB3-62159055E755}" srcOrd="1" destOrd="0" presId="urn:microsoft.com/office/officeart/2005/8/layout/list1"/>
    <dgm:cxn modelId="{2B79B1EF-D21F-4873-BC7B-78328A1E1EA9}" srcId="{251DE2B2-2501-4D14-9F8C-BB89A0E44428}" destId="{EC72E421-D3FF-4B50-93CA-5A1E46D3DA0C}" srcOrd="1" destOrd="0" parTransId="{DD81E2AD-EE64-4BF1-AAA5-5AC4F1BF779E}" sibTransId="{DCDA2B7D-7012-4C5E-988F-A9317E2DB6DF}"/>
    <dgm:cxn modelId="{B250D1EF-FF55-420D-8F6F-5E8CCCE7B1DD}" srcId="{9C61027F-B2D4-45E0-B191-C96759A85533}" destId="{251DE2B2-2501-4D14-9F8C-BB89A0E44428}" srcOrd="1" destOrd="0" parTransId="{DA8C548A-07A5-4717-A808-1D11C6BA895A}" sibTransId="{E50912CF-D8A1-41F4-8A14-C6670A8DABE9}"/>
    <dgm:cxn modelId="{CA811EF2-7D22-4172-98FB-9D104691B99C}" type="presOf" srcId="{B30ADB7A-01E0-4821-97BF-BA9226C6F1FA}" destId="{F4DAD741-8D20-4240-A8F8-8E10AEAEDB3F}" srcOrd="0" destOrd="2" presId="urn:microsoft.com/office/officeart/2005/8/layout/list1"/>
    <dgm:cxn modelId="{7249DCA6-EB70-40C0-9CB8-69E7F353D4CD}" type="presParOf" srcId="{BCB12F4A-3473-4195-8D23-2044CD031D50}" destId="{B8F4B849-4497-4F2C-9D8C-1BD0B4E12A84}" srcOrd="0" destOrd="0" presId="urn:microsoft.com/office/officeart/2005/8/layout/list1"/>
    <dgm:cxn modelId="{0C0982B1-012A-4868-BD71-8A11B60CADDF}" type="presParOf" srcId="{B8F4B849-4497-4F2C-9D8C-1BD0B4E12A84}" destId="{0281CCBE-4316-4FB4-88D0-6850C3E34933}" srcOrd="0" destOrd="0" presId="urn:microsoft.com/office/officeart/2005/8/layout/list1"/>
    <dgm:cxn modelId="{114FE440-BE39-412D-BFA8-346F67427ED8}" type="presParOf" srcId="{B8F4B849-4497-4F2C-9D8C-1BD0B4E12A84}" destId="{6AD03E57-70A2-4B0A-82D0-145C455124D0}" srcOrd="1" destOrd="0" presId="urn:microsoft.com/office/officeart/2005/8/layout/list1"/>
    <dgm:cxn modelId="{6D3EAF3E-6B1C-4F1F-8E16-C525A08ABC48}" type="presParOf" srcId="{BCB12F4A-3473-4195-8D23-2044CD031D50}" destId="{3B41BB5C-2146-4F97-900D-E7411A303FC8}" srcOrd="1" destOrd="0" presId="urn:microsoft.com/office/officeart/2005/8/layout/list1"/>
    <dgm:cxn modelId="{7DB83B26-50BE-4ADF-826F-D4624D366C97}" type="presParOf" srcId="{BCB12F4A-3473-4195-8D23-2044CD031D50}" destId="{CC1768EE-6BA6-49D3-9A84-7FDEA7B3EC24}" srcOrd="2" destOrd="0" presId="urn:microsoft.com/office/officeart/2005/8/layout/list1"/>
    <dgm:cxn modelId="{09AA49B7-4FED-4D43-AC19-D7A100598681}" type="presParOf" srcId="{BCB12F4A-3473-4195-8D23-2044CD031D50}" destId="{78FDC770-598A-48D4-AC2A-3A556D5B8510}" srcOrd="3" destOrd="0" presId="urn:microsoft.com/office/officeart/2005/8/layout/list1"/>
    <dgm:cxn modelId="{7D5A6619-F2D4-4FE4-845C-1E4A04752469}" type="presParOf" srcId="{BCB12F4A-3473-4195-8D23-2044CD031D50}" destId="{B26027C3-B742-4063-B2FE-9560C78B2809}" srcOrd="4" destOrd="0" presId="urn:microsoft.com/office/officeart/2005/8/layout/list1"/>
    <dgm:cxn modelId="{E82113E1-9CA7-4ED3-89AD-331A93ABC756}" type="presParOf" srcId="{B26027C3-B742-4063-B2FE-9560C78B2809}" destId="{467AF000-04B9-4998-AF61-3A39C3192C02}" srcOrd="0" destOrd="0" presId="urn:microsoft.com/office/officeart/2005/8/layout/list1"/>
    <dgm:cxn modelId="{5975DCFB-B369-466F-A03C-C9001EC11A02}" type="presParOf" srcId="{B26027C3-B742-4063-B2FE-9560C78B2809}" destId="{14895422-35A6-4B0A-8AB3-62159055E755}" srcOrd="1" destOrd="0" presId="urn:microsoft.com/office/officeart/2005/8/layout/list1"/>
    <dgm:cxn modelId="{F93F9DF1-BBCE-41EE-8BBF-59D7BC650374}" type="presParOf" srcId="{BCB12F4A-3473-4195-8D23-2044CD031D50}" destId="{9C25C4C5-A964-40E6-9CA6-D1A190A93C0B}" srcOrd="5" destOrd="0" presId="urn:microsoft.com/office/officeart/2005/8/layout/list1"/>
    <dgm:cxn modelId="{BB3E40CF-B186-48ED-97BD-F4D23801B869}" type="presParOf" srcId="{BCB12F4A-3473-4195-8D23-2044CD031D50}" destId="{F4DAD741-8D20-4240-A8F8-8E10AEAEDB3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878210B-07CD-496F-9392-238F125F612F}"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D1539DBF-193B-4327-A46D-47CA08DD76FB}">
      <dgm:prSet custT="1"/>
      <dgm:spPr/>
      <dgm:t>
        <a:bodyPr/>
        <a:lstStyle/>
        <a:p>
          <a:r>
            <a:rPr lang="en-US" sz="1800" dirty="0"/>
            <a:t>- Criterion: Informed Consent is appropriate</a:t>
          </a:r>
        </a:p>
        <a:p>
          <a:r>
            <a:rPr lang="en-US" sz="1400" i="1" dirty="0"/>
            <a:t>No longer recommended that each statement have a yes/no selection option and include space for the participant’s initials next to each statement, as tracking of options can be burdensome.</a:t>
          </a:r>
          <a:endParaRPr lang="en-US" sz="1400" dirty="0"/>
        </a:p>
      </dgm:t>
    </dgm:pt>
    <dgm:pt modelId="{86212A16-EA55-4B48-819E-BC3D49D632B3}" type="parTrans" cxnId="{E403D13B-EE3C-4240-84B2-C303763063CC}">
      <dgm:prSet/>
      <dgm:spPr/>
      <dgm:t>
        <a:bodyPr/>
        <a:lstStyle/>
        <a:p>
          <a:endParaRPr lang="en-US" sz="1800"/>
        </a:p>
      </dgm:t>
    </dgm:pt>
    <dgm:pt modelId="{3F65561C-9536-4DBB-8982-C49AE834C01C}" type="sibTrans" cxnId="{E403D13B-EE3C-4240-84B2-C303763063CC}">
      <dgm:prSet/>
      <dgm:spPr/>
      <dgm:t>
        <a:bodyPr/>
        <a:lstStyle/>
        <a:p>
          <a:endParaRPr lang="en-US" sz="1800"/>
        </a:p>
      </dgm:t>
    </dgm:pt>
    <dgm:pt modelId="{29C378CA-47CD-442F-975F-FBBCBC0DEA8F}">
      <dgm:prSet custT="1"/>
      <dgm:spPr/>
      <dgm:t>
        <a:bodyPr/>
        <a:lstStyle/>
        <a:p>
          <a:r>
            <a:rPr lang="en-US" sz="1600" b="1" dirty="0"/>
            <a:t>2 methods added</a:t>
          </a:r>
          <a:r>
            <a:rPr lang="en-US" sz="1600" dirty="0"/>
            <a:t>:</a:t>
          </a:r>
        </a:p>
      </dgm:t>
    </dgm:pt>
    <dgm:pt modelId="{CB60B3F0-9168-4F08-95C5-589919C38D21}" type="parTrans" cxnId="{C80B7844-AB6A-429E-B17A-3750F3F13077}">
      <dgm:prSet/>
      <dgm:spPr/>
      <dgm:t>
        <a:bodyPr/>
        <a:lstStyle/>
        <a:p>
          <a:endParaRPr lang="en-US" sz="1800"/>
        </a:p>
      </dgm:t>
    </dgm:pt>
    <dgm:pt modelId="{C27FF07B-8FC2-4485-AD71-35CE3E47AAC1}" type="sibTrans" cxnId="{C80B7844-AB6A-429E-B17A-3750F3F13077}">
      <dgm:prSet/>
      <dgm:spPr/>
      <dgm:t>
        <a:bodyPr/>
        <a:lstStyle/>
        <a:p>
          <a:endParaRPr lang="en-US" sz="1800"/>
        </a:p>
      </dgm:t>
    </dgm:pt>
    <dgm:pt modelId="{8D6284B8-8019-44EF-866B-6A090942216D}">
      <dgm:prSet custT="1"/>
      <dgm:spPr/>
      <dgm:t>
        <a:bodyPr/>
        <a:lstStyle/>
        <a:p>
          <a:r>
            <a:rPr lang="en-US" sz="1600" dirty="0"/>
            <a:t>Use of the registry of patients who have signed consent forms in Connect (CCR) – this process and TRAC Process should be in application</a:t>
          </a:r>
        </a:p>
      </dgm:t>
    </dgm:pt>
    <dgm:pt modelId="{3E35C90C-B416-4C29-83EE-71E1E22C2E14}" type="parTrans" cxnId="{C6CE9CEC-81B6-4F62-8499-A81DA6B0C530}">
      <dgm:prSet/>
      <dgm:spPr/>
      <dgm:t>
        <a:bodyPr/>
        <a:lstStyle/>
        <a:p>
          <a:endParaRPr lang="en-US" sz="1800"/>
        </a:p>
      </dgm:t>
    </dgm:pt>
    <dgm:pt modelId="{81DCB0C0-2239-4733-B6B8-C83DCD1434AC}" type="sibTrans" cxnId="{C6CE9CEC-81B6-4F62-8499-A81DA6B0C530}">
      <dgm:prSet/>
      <dgm:spPr/>
      <dgm:t>
        <a:bodyPr/>
        <a:lstStyle/>
        <a:p>
          <a:endParaRPr lang="en-US" sz="1800"/>
        </a:p>
      </dgm:t>
    </dgm:pt>
    <dgm:pt modelId="{5011BE31-5463-44CC-A6E2-C2D0535E49B1}">
      <dgm:prSet custT="1"/>
      <dgm:spPr/>
      <dgm:t>
        <a:bodyPr/>
        <a:lstStyle/>
        <a:p>
          <a:r>
            <a:rPr lang="en-US" sz="1600" i="0" dirty="0"/>
            <a:t>When the treating physician is also the researcher, the treating physician/investigator can authorize a member of their study team to make the initial approach the patient. </a:t>
          </a:r>
          <a:r>
            <a:rPr lang="en-US" sz="1600" i="1" dirty="0"/>
            <a:t>(*being confirmed with OGC)</a:t>
          </a:r>
          <a:endParaRPr lang="en-US" sz="1600" dirty="0"/>
        </a:p>
      </dgm:t>
    </dgm:pt>
    <dgm:pt modelId="{C2FB5E59-C6A3-4D71-9FE7-59327BF9B860}" type="parTrans" cxnId="{71F5B945-967A-498F-8933-9A208BFE80E0}">
      <dgm:prSet/>
      <dgm:spPr/>
      <dgm:t>
        <a:bodyPr/>
        <a:lstStyle/>
        <a:p>
          <a:endParaRPr lang="en-US" sz="1800"/>
        </a:p>
      </dgm:t>
    </dgm:pt>
    <dgm:pt modelId="{41AE7F83-9999-4BFF-B96C-DEA119D415E9}" type="sibTrans" cxnId="{71F5B945-967A-498F-8933-9A208BFE80E0}">
      <dgm:prSet/>
      <dgm:spPr/>
      <dgm:t>
        <a:bodyPr/>
        <a:lstStyle/>
        <a:p>
          <a:endParaRPr lang="en-US" sz="1800"/>
        </a:p>
      </dgm:t>
    </dgm:pt>
    <dgm:pt modelId="{BEA3816F-BADA-46BE-AFE3-0029CA91F33F}">
      <dgm:prSet custT="1"/>
      <dgm:spPr/>
      <dgm:t>
        <a:bodyPr/>
        <a:lstStyle/>
        <a:p>
          <a:r>
            <a:rPr lang="en-US" sz="1800"/>
            <a:t>- Criterion: Additional Protection are in place for vulnerable subjects</a:t>
          </a:r>
        </a:p>
      </dgm:t>
    </dgm:pt>
    <dgm:pt modelId="{C944C039-3D18-4CBC-81D6-B9BD6977135C}" type="parTrans" cxnId="{CC53B2DB-68BA-4EDD-9F74-F862CDAC4C2F}">
      <dgm:prSet/>
      <dgm:spPr/>
      <dgm:t>
        <a:bodyPr/>
        <a:lstStyle/>
        <a:p>
          <a:endParaRPr lang="en-US" sz="1800"/>
        </a:p>
      </dgm:t>
    </dgm:pt>
    <dgm:pt modelId="{6A06EC89-CCF1-4034-B9BA-593B088F8234}" type="sibTrans" cxnId="{CC53B2DB-68BA-4EDD-9F74-F862CDAC4C2F}">
      <dgm:prSet/>
      <dgm:spPr/>
      <dgm:t>
        <a:bodyPr/>
        <a:lstStyle/>
        <a:p>
          <a:endParaRPr lang="en-US" sz="1800"/>
        </a:p>
      </dgm:t>
    </dgm:pt>
    <dgm:pt modelId="{3F9C377C-C828-4071-92B9-9410C11F92D4}">
      <dgm:prSet custT="1"/>
      <dgm:spPr/>
      <dgm:t>
        <a:bodyPr/>
        <a:lstStyle/>
        <a:p>
          <a:r>
            <a:rPr lang="en-US" sz="1600" i="0" dirty="0"/>
            <a:t>Added the approval process for protocols targeting the enrollment of CU or NYP affiliates</a:t>
          </a:r>
        </a:p>
      </dgm:t>
    </dgm:pt>
    <dgm:pt modelId="{47E56830-CC01-4C1D-97F4-B9B314C4590B}" type="parTrans" cxnId="{AEBE941F-660A-4247-839C-624093E41B6D}">
      <dgm:prSet/>
      <dgm:spPr/>
      <dgm:t>
        <a:bodyPr/>
        <a:lstStyle/>
        <a:p>
          <a:endParaRPr lang="en-US" sz="1800"/>
        </a:p>
      </dgm:t>
    </dgm:pt>
    <dgm:pt modelId="{AB82DBA5-2C85-4ED6-A489-CBE4D2494066}" type="sibTrans" cxnId="{AEBE941F-660A-4247-839C-624093E41B6D}">
      <dgm:prSet/>
      <dgm:spPr/>
      <dgm:t>
        <a:bodyPr/>
        <a:lstStyle/>
        <a:p>
          <a:endParaRPr lang="en-US" sz="1800"/>
        </a:p>
      </dgm:t>
    </dgm:pt>
    <dgm:pt modelId="{F8226189-B8B9-4540-829C-74ABE9D466C1}">
      <dgm:prSet custT="1"/>
      <dgm:spPr/>
      <dgm:t>
        <a:bodyPr/>
        <a:lstStyle/>
        <a:p>
          <a:endParaRPr lang="en-US" sz="1800"/>
        </a:p>
      </dgm:t>
    </dgm:pt>
    <dgm:pt modelId="{00CF37DC-39B6-489B-8C45-312C104027B7}" type="parTrans" cxnId="{F6DDAAC8-0EDE-48EB-B625-8DE8BB67286E}">
      <dgm:prSet/>
      <dgm:spPr/>
      <dgm:t>
        <a:bodyPr/>
        <a:lstStyle/>
        <a:p>
          <a:endParaRPr lang="en-US" sz="1800"/>
        </a:p>
      </dgm:t>
    </dgm:pt>
    <dgm:pt modelId="{F6C27E2E-18B0-4EF8-9C5D-B27D9B5F6EC4}" type="sibTrans" cxnId="{F6DDAAC8-0EDE-48EB-B625-8DE8BB67286E}">
      <dgm:prSet/>
      <dgm:spPr/>
      <dgm:t>
        <a:bodyPr/>
        <a:lstStyle/>
        <a:p>
          <a:endParaRPr lang="en-US" sz="1800"/>
        </a:p>
      </dgm:t>
    </dgm:pt>
    <dgm:pt modelId="{E12D5D62-118B-400D-931E-A50A2D6531F6}">
      <dgm:prSet custT="1"/>
      <dgm:spPr/>
      <dgm:t>
        <a:bodyPr/>
        <a:lstStyle/>
        <a:p>
          <a:endParaRPr lang="en-US" sz="1800"/>
        </a:p>
      </dgm:t>
    </dgm:pt>
    <dgm:pt modelId="{1B21608D-D8C7-4C9A-AF98-3F354ADF9C56}" type="parTrans" cxnId="{9B7A0666-C55B-4F38-A01D-766ADCD9B30C}">
      <dgm:prSet/>
      <dgm:spPr/>
      <dgm:t>
        <a:bodyPr/>
        <a:lstStyle/>
        <a:p>
          <a:endParaRPr lang="en-US" sz="1800"/>
        </a:p>
      </dgm:t>
    </dgm:pt>
    <dgm:pt modelId="{9091D6A5-52B7-4193-A822-6EA0281338D4}" type="sibTrans" cxnId="{9B7A0666-C55B-4F38-A01D-766ADCD9B30C}">
      <dgm:prSet/>
      <dgm:spPr/>
      <dgm:t>
        <a:bodyPr/>
        <a:lstStyle/>
        <a:p>
          <a:endParaRPr lang="en-US" sz="1800"/>
        </a:p>
      </dgm:t>
    </dgm:pt>
    <dgm:pt modelId="{15E1F9AF-C989-48D9-824F-737E77AA1A1D}">
      <dgm:prSet custT="1"/>
      <dgm:spPr/>
      <dgm:t>
        <a:bodyPr/>
        <a:lstStyle/>
        <a:p>
          <a:r>
            <a:rPr lang="en-US" sz="1800" dirty="0"/>
            <a:t>- Criterion: Recruitment Methods and Advertising Materials are appropriate </a:t>
          </a:r>
        </a:p>
      </dgm:t>
    </dgm:pt>
    <dgm:pt modelId="{49EF570F-FAB6-4D00-89DE-988B5A9F96CF}" type="parTrans" cxnId="{3C16F831-2358-42E5-86EA-2C1998AF097D}">
      <dgm:prSet/>
      <dgm:spPr/>
      <dgm:t>
        <a:bodyPr/>
        <a:lstStyle/>
        <a:p>
          <a:endParaRPr lang="en-US" sz="1800"/>
        </a:p>
      </dgm:t>
    </dgm:pt>
    <dgm:pt modelId="{46BF11EC-FAC2-4B72-AB49-44C6D7D565CD}" type="sibTrans" cxnId="{3C16F831-2358-42E5-86EA-2C1998AF097D}">
      <dgm:prSet/>
      <dgm:spPr/>
      <dgm:t>
        <a:bodyPr/>
        <a:lstStyle/>
        <a:p>
          <a:endParaRPr lang="en-US" sz="1800"/>
        </a:p>
      </dgm:t>
    </dgm:pt>
    <dgm:pt modelId="{E5DA964A-BF3E-49B3-9E95-9A380BD0ACD3}" type="pres">
      <dgm:prSet presAssocID="{E878210B-07CD-496F-9392-238F125F612F}" presName="linear" presStyleCnt="0">
        <dgm:presLayoutVars>
          <dgm:animLvl val="lvl"/>
          <dgm:resizeHandles val="exact"/>
        </dgm:presLayoutVars>
      </dgm:prSet>
      <dgm:spPr/>
    </dgm:pt>
    <dgm:pt modelId="{B693AB59-39F4-46E1-82C9-3827B192A49B}" type="pres">
      <dgm:prSet presAssocID="{D1539DBF-193B-4327-A46D-47CA08DD76FB}" presName="parentText" presStyleLbl="node1" presStyleIdx="0" presStyleCnt="3" custScaleY="146410">
        <dgm:presLayoutVars>
          <dgm:chMax val="0"/>
          <dgm:bulletEnabled val="1"/>
        </dgm:presLayoutVars>
      </dgm:prSet>
      <dgm:spPr/>
    </dgm:pt>
    <dgm:pt modelId="{43224934-AB88-427A-8ED7-47F48B214878}" type="pres">
      <dgm:prSet presAssocID="{D1539DBF-193B-4327-A46D-47CA08DD76FB}" presName="childText" presStyleLbl="revTx" presStyleIdx="0" presStyleCnt="3">
        <dgm:presLayoutVars>
          <dgm:bulletEnabled val="1"/>
        </dgm:presLayoutVars>
      </dgm:prSet>
      <dgm:spPr/>
    </dgm:pt>
    <dgm:pt modelId="{6435A524-81E9-49FA-9F1E-2B90AFDDE8C2}" type="pres">
      <dgm:prSet presAssocID="{15E1F9AF-C989-48D9-824F-737E77AA1A1D}" presName="parentText" presStyleLbl="node1" presStyleIdx="1" presStyleCnt="3">
        <dgm:presLayoutVars>
          <dgm:chMax val="0"/>
          <dgm:bulletEnabled val="1"/>
        </dgm:presLayoutVars>
      </dgm:prSet>
      <dgm:spPr/>
    </dgm:pt>
    <dgm:pt modelId="{9F4437E0-60B1-4BC4-90E9-24B30ACF3DEC}" type="pres">
      <dgm:prSet presAssocID="{15E1F9AF-C989-48D9-824F-737E77AA1A1D}" presName="childText" presStyleLbl="revTx" presStyleIdx="1" presStyleCnt="3">
        <dgm:presLayoutVars>
          <dgm:bulletEnabled val="1"/>
        </dgm:presLayoutVars>
      </dgm:prSet>
      <dgm:spPr/>
    </dgm:pt>
    <dgm:pt modelId="{D2E72523-B51D-47CC-B2F4-2E817C3E2452}" type="pres">
      <dgm:prSet presAssocID="{BEA3816F-BADA-46BE-AFE3-0029CA91F33F}" presName="parentText" presStyleLbl="node1" presStyleIdx="2" presStyleCnt="3">
        <dgm:presLayoutVars>
          <dgm:chMax val="0"/>
          <dgm:bulletEnabled val="1"/>
        </dgm:presLayoutVars>
      </dgm:prSet>
      <dgm:spPr/>
    </dgm:pt>
    <dgm:pt modelId="{9888289C-B3A9-4A83-977C-FC66275704F2}" type="pres">
      <dgm:prSet presAssocID="{BEA3816F-BADA-46BE-AFE3-0029CA91F33F}" presName="childText" presStyleLbl="revTx" presStyleIdx="2" presStyleCnt="3">
        <dgm:presLayoutVars>
          <dgm:bulletEnabled val="1"/>
        </dgm:presLayoutVars>
      </dgm:prSet>
      <dgm:spPr/>
    </dgm:pt>
  </dgm:ptLst>
  <dgm:cxnLst>
    <dgm:cxn modelId="{488B4E00-1080-4237-8315-FBB0F68607E0}" type="presOf" srcId="{3F9C377C-C828-4071-92B9-9410C11F92D4}" destId="{9888289C-B3A9-4A83-977C-FC66275704F2}" srcOrd="0" destOrd="0" presId="urn:microsoft.com/office/officeart/2005/8/layout/vList2"/>
    <dgm:cxn modelId="{1651311B-69A6-4ADC-BDB7-724F930CAF2F}" type="presOf" srcId="{15E1F9AF-C989-48D9-824F-737E77AA1A1D}" destId="{6435A524-81E9-49FA-9F1E-2B90AFDDE8C2}" srcOrd="0" destOrd="0" presId="urn:microsoft.com/office/officeart/2005/8/layout/vList2"/>
    <dgm:cxn modelId="{AEBE941F-660A-4247-839C-624093E41B6D}" srcId="{BEA3816F-BADA-46BE-AFE3-0029CA91F33F}" destId="{3F9C377C-C828-4071-92B9-9410C11F92D4}" srcOrd="0" destOrd="0" parTransId="{47E56830-CC01-4C1D-97F4-B9B314C4590B}" sibTransId="{AB82DBA5-2C85-4ED6-A489-CBE4D2494066}"/>
    <dgm:cxn modelId="{3C16F831-2358-42E5-86EA-2C1998AF097D}" srcId="{E878210B-07CD-496F-9392-238F125F612F}" destId="{15E1F9AF-C989-48D9-824F-737E77AA1A1D}" srcOrd="1" destOrd="0" parTransId="{49EF570F-FAB6-4D00-89DE-988B5A9F96CF}" sibTransId="{46BF11EC-FAC2-4B72-AB49-44C6D7D565CD}"/>
    <dgm:cxn modelId="{E403D13B-EE3C-4240-84B2-C303763063CC}" srcId="{E878210B-07CD-496F-9392-238F125F612F}" destId="{D1539DBF-193B-4327-A46D-47CA08DD76FB}" srcOrd="0" destOrd="0" parTransId="{86212A16-EA55-4B48-819E-BC3D49D632B3}" sibTransId="{3F65561C-9536-4DBB-8982-C49AE834C01C}"/>
    <dgm:cxn modelId="{C80B7844-AB6A-429E-B17A-3750F3F13077}" srcId="{15E1F9AF-C989-48D9-824F-737E77AA1A1D}" destId="{29C378CA-47CD-442F-975F-FBBCBC0DEA8F}" srcOrd="0" destOrd="0" parTransId="{CB60B3F0-9168-4F08-95C5-589919C38D21}" sibTransId="{C27FF07B-8FC2-4485-AD71-35CE3E47AAC1}"/>
    <dgm:cxn modelId="{F4D7A264-A635-4674-ACDE-7B2BE0564057}" type="presOf" srcId="{8D6284B8-8019-44EF-866B-6A090942216D}" destId="{9F4437E0-60B1-4BC4-90E9-24B30ACF3DEC}" srcOrd="0" destOrd="1" presId="urn:microsoft.com/office/officeart/2005/8/layout/vList2"/>
    <dgm:cxn modelId="{71F5B945-967A-498F-8933-9A208BFE80E0}" srcId="{15E1F9AF-C989-48D9-824F-737E77AA1A1D}" destId="{5011BE31-5463-44CC-A6E2-C2D0535E49B1}" srcOrd="2" destOrd="0" parTransId="{C2FB5E59-C6A3-4D71-9FE7-59327BF9B860}" sibTransId="{41AE7F83-9999-4BFF-B96C-DEA119D415E9}"/>
    <dgm:cxn modelId="{9B7A0666-C55B-4F38-A01D-766ADCD9B30C}" srcId="{D1539DBF-193B-4327-A46D-47CA08DD76FB}" destId="{E12D5D62-118B-400D-931E-A50A2D6531F6}" srcOrd="1" destOrd="0" parTransId="{1B21608D-D8C7-4C9A-AF98-3F354ADF9C56}" sibTransId="{9091D6A5-52B7-4193-A822-6EA0281338D4}"/>
    <dgm:cxn modelId="{4A6AA957-16E8-4E32-88C2-4A1E8C151834}" type="presOf" srcId="{E878210B-07CD-496F-9392-238F125F612F}" destId="{E5DA964A-BF3E-49B3-9E95-9A380BD0ACD3}" srcOrd="0" destOrd="0" presId="urn:microsoft.com/office/officeart/2005/8/layout/vList2"/>
    <dgm:cxn modelId="{31D30590-6123-4204-AE16-095A2A0A7037}" type="presOf" srcId="{E12D5D62-118B-400D-931E-A50A2D6531F6}" destId="{43224934-AB88-427A-8ED7-47F48B214878}" srcOrd="0" destOrd="1" presId="urn:microsoft.com/office/officeart/2005/8/layout/vList2"/>
    <dgm:cxn modelId="{E493AEA2-4264-40FB-A47B-00BC3EF66C08}" type="presOf" srcId="{D1539DBF-193B-4327-A46D-47CA08DD76FB}" destId="{B693AB59-39F4-46E1-82C9-3827B192A49B}" srcOrd="0" destOrd="0" presId="urn:microsoft.com/office/officeart/2005/8/layout/vList2"/>
    <dgm:cxn modelId="{95546AA3-C2CE-4F39-84E9-7B27C04C29A5}" type="presOf" srcId="{BEA3816F-BADA-46BE-AFE3-0029CA91F33F}" destId="{D2E72523-B51D-47CC-B2F4-2E817C3E2452}" srcOrd="0" destOrd="0" presId="urn:microsoft.com/office/officeart/2005/8/layout/vList2"/>
    <dgm:cxn modelId="{3B11C5C3-86B7-43A4-AF80-876DE3492A7C}" type="presOf" srcId="{29C378CA-47CD-442F-975F-FBBCBC0DEA8F}" destId="{9F4437E0-60B1-4BC4-90E9-24B30ACF3DEC}" srcOrd="0" destOrd="0" presId="urn:microsoft.com/office/officeart/2005/8/layout/vList2"/>
    <dgm:cxn modelId="{F6DDAAC8-0EDE-48EB-B625-8DE8BB67286E}" srcId="{D1539DBF-193B-4327-A46D-47CA08DD76FB}" destId="{F8226189-B8B9-4540-829C-74ABE9D466C1}" srcOrd="0" destOrd="0" parTransId="{00CF37DC-39B6-489B-8C45-312C104027B7}" sibTransId="{F6C27E2E-18B0-4EF8-9C5D-B27D9B5F6EC4}"/>
    <dgm:cxn modelId="{3502F5C8-A763-48E5-BFB0-DF60734C272D}" type="presOf" srcId="{5011BE31-5463-44CC-A6E2-C2D0535E49B1}" destId="{9F4437E0-60B1-4BC4-90E9-24B30ACF3DEC}" srcOrd="0" destOrd="2" presId="urn:microsoft.com/office/officeart/2005/8/layout/vList2"/>
    <dgm:cxn modelId="{CC53B2DB-68BA-4EDD-9F74-F862CDAC4C2F}" srcId="{E878210B-07CD-496F-9392-238F125F612F}" destId="{BEA3816F-BADA-46BE-AFE3-0029CA91F33F}" srcOrd="2" destOrd="0" parTransId="{C944C039-3D18-4CBC-81D6-B9BD6977135C}" sibTransId="{6A06EC89-CCF1-4034-B9BA-593B088F8234}"/>
    <dgm:cxn modelId="{24F2D2E3-94C3-4617-96D4-36F12DA5CF00}" type="presOf" srcId="{F8226189-B8B9-4540-829C-74ABE9D466C1}" destId="{43224934-AB88-427A-8ED7-47F48B214878}" srcOrd="0" destOrd="0" presId="urn:microsoft.com/office/officeart/2005/8/layout/vList2"/>
    <dgm:cxn modelId="{C6CE9CEC-81B6-4F62-8499-A81DA6B0C530}" srcId="{15E1F9AF-C989-48D9-824F-737E77AA1A1D}" destId="{8D6284B8-8019-44EF-866B-6A090942216D}" srcOrd="1" destOrd="0" parTransId="{3E35C90C-B416-4C29-83EE-71E1E22C2E14}" sibTransId="{81DCB0C0-2239-4733-B6B8-C83DCD1434AC}"/>
    <dgm:cxn modelId="{988CC823-E867-44C4-B141-53913F785EC4}" type="presParOf" srcId="{E5DA964A-BF3E-49B3-9E95-9A380BD0ACD3}" destId="{B693AB59-39F4-46E1-82C9-3827B192A49B}" srcOrd="0" destOrd="0" presId="urn:microsoft.com/office/officeart/2005/8/layout/vList2"/>
    <dgm:cxn modelId="{904B155A-F889-4808-8AEE-ABC7AD9E8EED}" type="presParOf" srcId="{E5DA964A-BF3E-49B3-9E95-9A380BD0ACD3}" destId="{43224934-AB88-427A-8ED7-47F48B214878}" srcOrd="1" destOrd="0" presId="urn:microsoft.com/office/officeart/2005/8/layout/vList2"/>
    <dgm:cxn modelId="{AED42F3F-5D26-4A98-A948-41FCDB17E24E}" type="presParOf" srcId="{E5DA964A-BF3E-49B3-9E95-9A380BD0ACD3}" destId="{6435A524-81E9-49FA-9F1E-2B90AFDDE8C2}" srcOrd="2" destOrd="0" presId="urn:microsoft.com/office/officeart/2005/8/layout/vList2"/>
    <dgm:cxn modelId="{AC3212B6-DD3D-4041-AEED-1894676DA338}" type="presParOf" srcId="{E5DA964A-BF3E-49B3-9E95-9A380BD0ACD3}" destId="{9F4437E0-60B1-4BC4-90E9-24B30ACF3DEC}" srcOrd="3" destOrd="0" presId="urn:microsoft.com/office/officeart/2005/8/layout/vList2"/>
    <dgm:cxn modelId="{BA40AEEA-1F5A-4C70-8C9C-74F391725990}" type="presParOf" srcId="{E5DA964A-BF3E-49B3-9E95-9A380BD0ACD3}" destId="{D2E72523-B51D-47CC-B2F4-2E817C3E2452}" srcOrd="4" destOrd="0" presId="urn:microsoft.com/office/officeart/2005/8/layout/vList2"/>
    <dgm:cxn modelId="{89E39133-7656-4581-AA13-EF13F0ED330A}" type="presParOf" srcId="{E5DA964A-BF3E-49B3-9E95-9A380BD0ACD3}" destId="{9888289C-B3A9-4A83-977C-FC66275704F2}"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EEBFEE0-DB6D-4696-BC8B-5E0BF0712E79}"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9C9B0422-1D37-4C85-BD49-FE941B855E27}">
      <dgm:prSet/>
      <dgm:spPr/>
      <dgm:t>
        <a:bodyPr/>
        <a:lstStyle/>
        <a:p>
          <a:r>
            <a:rPr lang="en-US" dirty="0"/>
            <a:t>IRB Review of Continuing Review</a:t>
          </a:r>
        </a:p>
      </dgm:t>
    </dgm:pt>
    <dgm:pt modelId="{6C5C052F-1065-4491-BF29-E197D5C34A27}" type="parTrans" cxnId="{8CE05A79-2181-4B5F-8EAA-4368A89FE63F}">
      <dgm:prSet/>
      <dgm:spPr/>
      <dgm:t>
        <a:bodyPr/>
        <a:lstStyle/>
        <a:p>
          <a:endParaRPr lang="en-US"/>
        </a:p>
      </dgm:t>
    </dgm:pt>
    <dgm:pt modelId="{6C30DE2B-32CD-4DBF-8F54-6A7781DE44B1}" type="sibTrans" cxnId="{8CE05A79-2181-4B5F-8EAA-4368A89FE63F}">
      <dgm:prSet/>
      <dgm:spPr/>
      <dgm:t>
        <a:bodyPr/>
        <a:lstStyle/>
        <a:p>
          <a:endParaRPr lang="en-US"/>
        </a:p>
      </dgm:t>
    </dgm:pt>
    <dgm:pt modelId="{552BC301-7EBC-4AEA-B333-48C8D7B30DD7}">
      <dgm:prSet custT="1"/>
      <dgm:spPr/>
      <dgm:t>
        <a:bodyPr/>
        <a:lstStyle/>
        <a:p>
          <a:r>
            <a:rPr lang="en-US" sz="1200" dirty="0"/>
            <a:t>Protocols approved before January 21, 2019 are reviewed in accordance with the pre-2018 requirements (legacy protocols</a:t>
          </a:r>
          <a:r>
            <a:rPr lang="en-US" sz="1200" b="1" dirty="0"/>
            <a:t>)</a:t>
          </a:r>
          <a:endParaRPr lang="en-US" sz="1200" dirty="0"/>
        </a:p>
      </dgm:t>
    </dgm:pt>
    <dgm:pt modelId="{0A3AE659-E692-40D3-B878-C9E16F4958DF}" type="parTrans" cxnId="{45AE3108-00D8-4FD5-AA85-FDB0D5A58725}">
      <dgm:prSet/>
      <dgm:spPr/>
      <dgm:t>
        <a:bodyPr/>
        <a:lstStyle/>
        <a:p>
          <a:endParaRPr lang="en-US"/>
        </a:p>
      </dgm:t>
    </dgm:pt>
    <dgm:pt modelId="{16BE6207-9DEB-4DE7-8528-8491FE429C31}" type="sibTrans" cxnId="{45AE3108-00D8-4FD5-AA85-FDB0D5A58725}">
      <dgm:prSet/>
      <dgm:spPr/>
      <dgm:t>
        <a:bodyPr/>
        <a:lstStyle/>
        <a:p>
          <a:endParaRPr lang="en-US"/>
        </a:p>
      </dgm:t>
    </dgm:pt>
    <dgm:pt modelId="{551271F0-D7BD-4B52-B21C-C816B1E16C89}">
      <dgm:prSet custT="1"/>
      <dgm:spPr/>
      <dgm:t>
        <a:bodyPr/>
        <a:lstStyle/>
        <a:p>
          <a:r>
            <a:rPr lang="en-US" sz="1200" dirty="0"/>
            <a:t>Updated to include the 2018 requirements for elimination of continuing review for certain protocols approved after 1/21/19. An annual report is required.</a:t>
          </a:r>
        </a:p>
      </dgm:t>
    </dgm:pt>
    <dgm:pt modelId="{CE439E7D-1464-4090-AA00-7EFE0E6DE6C7}" type="parTrans" cxnId="{D9795FB4-B280-4FF7-9255-1BE10FB2D539}">
      <dgm:prSet/>
      <dgm:spPr/>
      <dgm:t>
        <a:bodyPr/>
        <a:lstStyle/>
        <a:p>
          <a:endParaRPr lang="en-US"/>
        </a:p>
      </dgm:t>
    </dgm:pt>
    <dgm:pt modelId="{874B084A-09DB-46AE-BD75-5BDBCF8BF478}" type="sibTrans" cxnId="{D9795FB4-B280-4FF7-9255-1BE10FB2D539}">
      <dgm:prSet/>
      <dgm:spPr/>
      <dgm:t>
        <a:bodyPr/>
        <a:lstStyle/>
        <a:p>
          <a:endParaRPr lang="en-US"/>
        </a:p>
      </dgm:t>
    </dgm:pt>
    <dgm:pt modelId="{73A82661-579B-4A74-B279-D6062D0A02FE}">
      <dgm:prSet/>
      <dgm:spPr/>
      <dgm:t>
        <a:bodyPr/>
        <a:lstStyle/>
        <a:p>
          <a:r>
            <a:rPr lang="en-US"/>
            <a:t>Review of funding documentation </a:t>
          </a:r>
        </a:p>
      </dgm:t>
    </dgm:pt>
    <dgm:pt modelId="{D45A16EC-551D-4F52-8297-62078563432F}" type="parTrans" cxnId="{101D1B1B-ECEA-4C5F-970A-11C7E008B74C}">
      <dgm:prSet/>
      <dgm:spPr/>
      <dgm:t>
        <a:bodyPr/>
        <a:lstStyle/>
        <a:p>
          <a:endParaRPr lang="en-US"/>
        </a:p>
      </dgm:t>
    </dgm:pt>
    <dgm:pt modelId="{B9265F1E-6D7A-4CAA-9E20-36933B23A63A}" type="sibTrans" cxnId="{101D1B1B-ECEA-4C5F-970A-11C7E008B74C}">
      <dgm:prSet/>
      <dgm:spPr/>
      <dgm:t>
        <a:bodyPr/>
        <a:lstStyle/>
        <a:p>
          <a:endParaRPr lang="en-US"/>
        </a:p>
      </dgm:t>
    </dgm:pt>
    <dgm:pt modelId="{26233EFF-8306-4763-826B-E84FCF03F349}">
      <dgm:prSet custT="1"/>
      <dgm:spPr/>
      <dgm:t>
        <a:bodyPr/>
        <a:lstStyle/>
        <a:p>
          <a:r>
            <a:rPr lang="en-US" sz="1400"/>
            <a:t>For HHS funded studies: Funding documentation will  be reviewed by the IRB  </a:t>
          </a:r>
        </a:p>
      </dgm:t>
    </dgm:pt>
    <dgm:pt modelId="{6F4C16AA-FE58-4BA8-8CED-282AFF0FB2D5}" type="parTrans" cxnId="{CD941C76-7CDB-4BE5-9517-DF4202AC200E}">
      <dgm:prSet/>
      <dgm:spPr/>
      <dgm:t>
        <a:bodyPr/>
        <a:lstStyle/>
        <a:p>
          <a:endParaRPr lang="en-US"/>
        </a:p>
      </dgm:t>
    </dgm:pt>
    <dgm:pt modelId="{A78C4E61-3209-4254-AD20-91CE98C7B0B7}" type="sibTrans" cxnId="{CD941C76-7CDB-4BE5-9517-DF4202AC200E}">
      <dgm:prSet/>
      <dgm:spPr/>
      <dgm:t>
        <a:bodyPr/>
        <a:lstStyle/>
        <a:p>
          <a:endParaRPr lang="en-US"/>
        </a:p>
      </dgm:t>
    </dgm:pt>
    <dgm:pt modelId="{831D4C04-5698-49A8-9664-3D6E43132822}">
      <dgm:prSet/>
      <dgm:spPr/>
      <dgm:t>
        <a:bodyPr/>
        <a:lstStyle/>
        <a:p>
          <a:r>
            <a:rPr lang="en-US" dirty="0"/>
            <a:t>Participant compensation</a:t>
          </a:r>
        </a:p>
      </dgm:t>
    </dgm:pt>
    <dgm:pt modelId="{AE487E95-BD36-45C4-8711-D680AD6B1D2B}" type="parTrans" cxnId="{A7DC68E3-9863-4F25-BDA2-703A501BF0A3}">
      <dgm:prSet/>
      <dgm:spPr/>
      <dgm:t>
        <a:bodyPr/>
        <a:lstStyle/>
        <a:p>
          <a:endParaRPr lang="en-US"/>
        </a:p>
      </dgm:t>
    </dgm:pt>
    <dgm:pt modelId="{C2B749B5-B583-4F0C-A133-CADA75FB6354}" type="sibTrans" cxnId="{A7DC68E3-9863-4F25-BDA2-703A501BF0A3}">
      <dgm:prSet/>
      <dgm:spPr/>
      <dgm:t>
        <a:bodyPr/>
        <a:lstStyle/>
        <a:p>
          <a:endParaRPr lang="en-US"/>
        </a:p>
      </dgm:t>
    </dgm:pt>
    <dgm:pt modelId="{ACF8144E-8B51-4303-92E8-FBE97B059FA1}">
      <dgm:prSet/>
      <dgm:spPr/>
      <dgm:t>
        <a:bodyPr/>
        <a:lstStyle/>
        <a:p>
          <a:r>
            <a:rPr lang="en-US"/>
            <a:t>Additional Oversight Monitoring </a:t>
          </a:r>
        </a:p>
      </dgm:t>
    </dgm:pt>
    <dgm:pt modelId="{CFA7B782-917B-419F-96C8-0E6C3C10F750}" type="parTrans" cxnId="{E9A5C825-A421-4D0A-8B7E-BB58DE978685}">
      <dgm:prSet/>
      <dgm:spPr/>
      <dgm:t>
        <a:bodyPr/>
        <a:lstStyle/>
        <a:p>
          <a:endParaRPr lang="en-US"/>
        </a:p>
      </dgm:t>
    </dgm:pt>
    <dgm:pt modelId="{5F99ACDC-3701-4043-B4EC-92B65A9D6B21}" type="sibTrans" cxnId="{E9A5C825-A421-4D0A-8B7E-BB58DE978685}">
      <dgm:prSet/>
      <dgm:spPr/>
      <dgm:t>
        <a:bodyPr/>
        <a:lstStyle/>
        <a:p>
          <a:endParaRPr lang="en-US"/>
        </a:p>
      </dgm:t>
    </dgm:pt>
    <dgm:pt modelId="{3F3BA9A9-BDFB-4F63-9197-2AB9FB5E16D1}">
      <dgm:prSet custT="1"/>
      <dgm:spPr/>
      <dgm:t>
        <a:bodyPr/>
        <a:lstStyle/>
        <a:p>
          <a:r>
            <a:rPr lang="en-US" sz="1400" dirty="0"/>
            <a:t>Submission of Annual reports </a:t>
          </a:r>
        </a:p>
      </dgm:t>
    </dgm:pt>
    <dgm:pt modelId="{CF91C3FF-6E7A-4BA8-8FB1-60C104CDF78B}" type="parTrans" cxnId="{D8FBD9E7-9C56-4233-A5D3-542A15CC1E28}">
      <dgm:prSet/>
      <dgm:spPr/>
      <dgm:t>
        <a:bodyPr/>
        <a:lstStyle/>
        <a:p>
          <a:endParaRPr lang="en-US"/>
        </a:p>
      </dgm:t>
    </dgm:pt>
    <dgm:pt modelId="{9287D817-C0F5-4162-A158-2D0085258B84}" type="sibTrans" cxnId="{D8FBD9E7-9C56-4233-A5D3-542A15CC1E28}">
      <dgm:prSet/>
      <dgm:spPr/>
      <dgm:t>
        <a:bodyPr/>
        <a:lstStyle/>
        <a:p>
          <a:endParaRPr lang="en-US"/>
        </a:p>
      </dgm:t>
    </dgm:pt>
    <dgm:pt modelId="{123A60EA-D3B6-4628-9D29-7D098D30D4F0}">
      <dgm:prSet custT="1"/>
      <dgm:spPr/>
      <dgm:t>
        <a:bodyPr/>
        <a:lstStyle/>
        <a:p>
          <a:r>
            <a:rPr lang="en-US" sz="1400" dirty="0"/>
            <a:t>Mandatory quarterly monitoring by clinical departments of a subset of their clinical research portfolio</a:t>
          </a:r>
        </a:p>
      </dgm:t>
    </dgm:pt>
    <dgm:pt modelId="{06ACEEF1-CAF6-43FE-8FD9-A004AD881265}" type="parTrans" cxnId="{BB8180D4-AFAD-464A-8C31-CB8794660505}">
      <dgm:prSet/>
      <dgm:spPr/>
      <dgm:t>
        <a:bodyPr/>
        <a:lstStyle/>
        <a:p>
          <a:endParaRPr lang="en-US"/>
        </a:p>
      </dgm:t>
    </dgm:pt>
    <dgm:pt modelId="{D18D5B36-B782-4AA3-A79E-661AB3024417}" type="sibTrans" cxnId="{BB8180D4-AFAD-464A-8C31-CB8794660505}">
      <dgm:prSet/>
      <dgm:spPr/>
      <dgm:t>
        <a:bodyPr/>
        <a:lstStyle/>
        <a:p>
          <a:endParaRPr lang="en-US"/>
        </a:p>
      </dgm:t>
    </dgm:pt>
    <dgm:pt modelId="{45C445D6-E960-4A44-A171-EAE36993E7C0}">
      <dgm:prSet custT="1"/>
      <dgm:spPr/>
      <dgm:t>
        <a:bodyPr/>
        <a:lstStyle/>
        <a:p>
          <a:r>
            <a:rPr lang="en-US" sz="1400" dirty="0"/>
            <a:t>Added reference to guidance on appropriate payment methods for study participants</a:t>
          </a:r>
        </a:p>
      </dgm:t>
    </dgm:pt>
    <dgm:pt modelId="{3970BF3C-7688-4BA8-8DB6-CD193B2918B5}" type="parTrans" cxnId="{D64630CF-49AB-4B0B-A563-B76088C89DD8}">
      <dgm:prSet/>
      <dgm:spPr/>
      <dgm:t>
        <a:bodyPr/>
        <a:lstStyle/>
        <a:p>
          <a:endParaRPr lang="en-US"/>
        </a:p>
      </dgm:t>
    </dgm:pt>
    <dgm:pt modelId="{74AFC074-835B-4D2A-84BD-85B45D90BCAB}" type="sibTrans" cxnId="{D64630CF-49AB-4B0B-A563-B76088C89DD8}">
      <dgm:prSet/>
      <dgm:spPr/>
      <dgm:t>
        <a:bodyPr/>
        <a:lstStyle/>
        <a:p>
          <a:endParaRPr lang="en-US"/>
        </a:p>
      </dgm:t>
    </dgm:pt>
    <dgm:pt modelId="{E6EA55A8-F347-4E1B-976A-D78106F5AC68}" type="pres">
      <dgm:prSet presAssocID="{4EEBFEE0-DB6D-4696-BC8B-5E0BF0712E79}" presName="Name0" presStyleCnt="0">
        <dgm:presLayoutVars>
          <dgm:dir/>
          <dgm:animLvl val="lvl"/>
          <dgm:resizeHandles val="exact"/>
        </dgm:presLayoutVars>
      </dgm:prSet>
      <dgm:spPr/>
    </dgm:pt>
    <dgm:pt modelId="{67FCF982-948E-4E90-91A0-923AB75CEAED}" type="pres">
      <dgm:prSet presAssocID="{9C9B0422-1D37-4C85-BD49-FE941B855E27}" presName="linNode" presStyleCnt="0"/>
      <dgm:spPr/>
    </dgm:pt>
    <dgm:pt modelId="{3E506878-9672-4F52-9CEE-68D7F27AF45C}" type="pres">
      <dgm:prSet presAssocID="{9C9B0422-1D37-4C85-BD49-FE941B855E27}" presName="parentText" presStyleLbl="node1" presStyleIdx="0" presStyleCnt="4">
        <dgm:presLayoutVars>
          <dgm:chMax val="1"/>
          <dgm:bulletEnabled val="1"/>
        </dgm:presLayoutVars>
      </dgm:prSet>
      <dgm:spPr/>
    </dgm:pt>
    <dgm:pt modelId="{FBD01726-8D0A-458F-80C4-C70722960F09}" type="pres">
      <dgm:prSet presAssocID="{9C9B0422-1D37-4C85-BD49-FE941B855E27}" presName="descendantText" presStyleLbl="alignAccFollowNode1" presStyleIdx="0" presStyleCnt="4">
        <dgm:presLayoutVars>
          <dgm:bulletEnabled val="1"/>
        </dgm:presLayoutVars>
      </dgm:prSet>
      <dgm:spPr/>
    </dgm:pt>
    <dgm:pt modelId="{DA908CF9-45BF-4D3B-8B93-7E73CE336BB1}" type="pres">
      <dgm:prSet presAssocID="{6C30DE2B-32CD-4DBF-8F54-6A7781DE44B1}" presName="sp" presStyleCnt="0"/>
      <dgm:spPr/>
    </dgm:pt>
    <dgm:pt modelId="{687770C8-3CD1-4C55-9C3F-51EB401242AF}" type="pres">
      <dgm:prSet presAssocID="{73A82661-579B-4A74-B279-D6062D0A02FE}" presName="linNode" presStyleCnt="0"/>
      <dgm:spPr/>
    </dgm:pt>
    <dgm:pt modelId="{83E7D728-3088-4D12-AC9E-7060EEB7158A}" type="pres">
      <dgm:prSet presAssocID="{73A82661-579B-4A74-B279-D6062D0A02FE}" presName="parentText" presStyleLbl="node1" presStyleIdx="1" presStyleCnt="4">
        <dgm:presLayoutVars>
          <dgm:chMax val="1"/>
          <dgm:bulletEnabled val="1"/>
        </dgm:presLayoutVars>
      </dgm:prSet>
      <dgm:spPr/>
    </dgm:pt>
    <dgm:pt modelId="{20811908-7D07-42E7-90C6-3EC7FB5299DB}" type="pres">
      <dgm:prSet presAssocID="{73A82661-579B-4A74-B279-D6062D0A02FE}" presName="descendantText" presStyleLbl="alignAccFollowNode1" presStyleIdx="1" presStyleCnt="4">
        <dgm:presLayoutVars>
          <dgm:bulletEnabled val="1"/>
        </dgm:presLayoutVars>
      </dgm:prSet>
      <dgm:spPr/>
    </dgm:pt>
    <dgm:pt modelId="{2711EDD0-1954-4736-A8EB-04254D7A2F14}" type="pres">
      <dgm:prSet presAssocID="{B9265F1E-6D7A-4CAA-9E20-36933B23A63A}" presName="sp" presStyleCnt="0"/>
      <dgm:spPr/>
    </dgm:pt>
    <dgm:pt modelId="{ECCE05BA-F31B-4EA0-8A88-99FC3C66DF21}" type="pres">
      <dgm:prSet presAssocID="{831D4C04-5698-49A8-9664-3D6E43132822}" presName="linNode" presStyleCnt="0"/>
      <dgm:spPr/>
    </dgm:pt>
    <dgm:pt modelId="{00BF5B5D-9703-4A09-BBDD-A8B9D2E11330}" type="pres">
      <dgm:prSet presAssocID="{831D4C04-5698-49A8-9664-3D6E43132822}" presName="parentText" presStyleLbl="node1" presStyleIdx="2" presStyleCnt="4">
        <dgm:presLayoutVars>
          <dgm:chMax val="1"/>
          <dgm:bulletEnabled val="1"/>
        </dgm:presLayoutVars>
      </dgm:prSet>
      <dgm:spPr/>
    </dgm:pt>
    <dgm:pt modelId="{060F0340-C149-424C-98E8-9A0E42F9975B}" type="pres">
      <dgm:prSet presAssocID="{831D4C04-5698-49A8-9664-3D6E43132822}" presName="descendantText" presStyleLbl="alignAccFollowNode1" presStyleIdx="2" presStyleCnt="4">
        <dgm:presLayoutVars>
          <dgm:bulletEnabled val="1"/>
        </dgm:presLayoutVars>
      </dgm:prSet>
      <dgm:spPr/>
    </dgm:pt>
    <dgm:pt modelId="{B5466EC3-5FAA-4EC9-87D7-55EC33D7372D}" type="pres">
      <dgm:prSet presAssocID="{C2B749B5-B583-4F0C-A133-CADA75FB6354}" presName="sp" presStyleCnt="0"/>
      <dgm:spPr/>
    </dgm:pt>
    <dgm:pt modelId="{82A87D18-2EC6-44AC-87F7-D8A8D0C827C2}" type="pres">
      <dgm:prSet presAssocID="{ACF8144E-8B51-4303-92E8-FBE97B059FA1}" presName="linNode" presStyleCnt="0"/>
      <dgm:spPr/>
    </dgm:pt>
    <dgm:pt modelId="{6ACFB251-B809-45F6-B37C-9793BD6DC05C}" type="pres">
      <dgm:prSet presAssocID="{ACF8144E-8B51-4303-92E8-FBE97B059FA1}" presName="parentText" presStyleLbl="node1" presStyleIdx="3" presStyleCnt="4">
        <dgm:presLayoutVars>
          <dgm:chMax val="1"/>
          <dgm:bulletEnabled val="1"/>
        </dgm:presLayoutVars>
      </dgm:prSet>
      <dgm:spPr/>
    </dgm:pt>
    <dgm:pt modelId="{44A00749-0292-4EA1-A3CF-05DC89EB3FC4}" type="pres">
      <dgm:prSet presAssocID="{ACF8144E-8B51-4303-92E8-FBE97B059FA1}" presName="descendantText" presStyleLbl="alignAccFollowNode1" presStyleIdx="3" presStyleCnt="4">
        <dgm:presLayoutVars>
          <dgm:bulletEnabled val="1"/>
        </dgm:presLayoutVars>
      </dgm:prSet>
      <dgm:spPr/>
    </dgm:pt>
  </dgm:ptLst>
  <dgm:cxnLst>
    <dgm:cxn modelId="{A4774F01-DA15-47C4-9FE9-D70AEC1AE5E2}" type="presOf" srcId="{4EEBFEE0-DB6D-4696-BC8B-5E0BF0712E79}" destId="{E6EA55A8-F347-4E1B-976A-D78106F5AC68}" srcOrd="0" destOrd="0" presId="urn:microsoft.com/office/officeart/2005/8/layout/vList5"/>
    <dgm:cxn modelId="{45AE3108-00D8-4FD5-AA85-FDB0D5A58725}" srcId="{9C9B0422-1D37-4C85-BD49-FE941B855E27}" destId="{552BC301-7EBC-4AEA-B333-48C8D7B30DD7}" srcOrd="0" destOrd="0" parTransId="{0A3AE659-E692-40D3-B878-C9E16F4958DF}" sibTransId="{16BE6207-9DEB-4DE7-8528-8491FE429C31}"/>
    <dgm:cxn modelId="{F589810A-316B-4A99-B843-3A50E821DC52}" type="presOf" srcId="{831D4C04-5698-49A8-9664-3D6E43132822}" destId="{00BF5B5D-9703-4A09-BBDD-A8B9D2E11330}" srcOrd="0" destOrd="0" presId="urn:microsoft.com/office/officeart/2005/8/layout/vList5"/>
    <dgm:cxn modelId="{101D1B1B-ECEA-4C5F-970A-11C7E008B74C}" srcId="{4EEBFEE0-DB6D-4696-BC8B-5E0BF0712E79}" destId="{73A82661-579B-4A74-B279-D6062D0A02FE}" srcOrd="1" destOrd="0" parTransId="{D45A16EC-551D-4F52-8297-62078563432F}" sibTransId="{B9265F1E-6D7A-4CAA-9E20-36933B23A63A}"/>
    <dgm:cxn modelId="{E9A5C825-A421-4D0A-8B7E-BB58DE978685}" srcId="{4EEBFEE0-DB6D-4696-BC8B-5E0BF0712E79}" destId="{ACF8144E-8B51-4303-92E8-FBE97B059FA1}" srcOrd="3" destOrd="0" parTransId="{CFA7B782-917B-419F-96C8-0E6C3C10F750}" sibTransId="{5F99ACDC-3701-4043-B4EC-92B65A9D6B21}"/>
    <dgm:cxn modelId="{063CFD2C-C645-43AD-B312-84E486137186}" type="presOf" srcId="{552BC301-7EBC-4AEA-B333-48C8D7B30DD7}" destId="{FBD01726-8D0A-458F-80C4-C70722960F09}" srcOrd="0" destOrd="0" presId="urn:microsoft.com/office/officeart/2005/8/layout/vList5"/>
    <dgm:cxn modelId="{F0C5DE36-3ED2-415A-9FD4-FD18361EDAC8}" type="presOf" srcId="{26233EFF-8306-4763-826B-E84FCF03F349}" destId="{20811908-7D07-42E7-90C6-3EC7FB5299DB}" srcOrd="0" destOrd="0" presId="urn:microsoft.com/office/officeart/2005/8/layout/vList5"/>
    <dgm:cxn modelId="{98B7725E-A1D7-41E2-B149-41BD632BC9B6}" type="presOf" srcId="{551271F0-D7BD-4B52-B21C-C816B1E16C89}" destId="{FBD01726-8D0A-458F-80C4-C70722960F09}" srcOrd="0" destOrd="1" presId="urn:microsoft.com/office/officeart/2005/8/layout/vList5"/>
    <dgm:cxn modelId="{C9C63C65-F217-4BD6-A007-58F5C1B41249}" type="presOf" srcId="{123A60EA-D3B6-4628-9D29-7D098D30D4F0}" destId="{44A00749-0292-4EA1-A3CF-05DC89EB3FC4}" srcOrd="0" destOrd="1" presId="urn:microsoft.com/office/officeart/2005/8/layout/vList5"/>
    <dgm:cxn modelId="{CD941C76-7CDB-4BE5-9517-DF4202AC200E}" srcId="{73A82661-579B-4A74-B279-D6062D0A02FE}" destId="{26233EFF-8306-4763-826B-E84FCF03F349}" srcOrd="0" destOrd="0" parTransId="{6F4C16AA-FE58-4BA8-8CED-282AFF0FB2D5}" sibTransId="{A78C4E61-3209-4254-AD20-91CE98C7B0B7}"/>
    <dgm:cxn modelId="{88B3A877-6901-4676-9783-8B2DF1981E6F}" type="presOf" srcId="{3F3BA9A9-BDFB-4F63-9197-2AB9FB5E16D1}" destId="{44A00749-0292-4EA1-A3CF-05DC89EB3FC4}" srcOrd="0" destOrd="0" presId="urn:microsoft.com/office/officeart/2005/8/layout/vList5"/>
    <dgm:cxn modelId="{8CE05A79-2181-4B5F-8EAA-4368A89FE63F}" srcId="{4EEBFEE0-DB6D-4696-BC8B-5E0BF0712E79}" destId="{9C9B0422-1D37-4C85-BD49-FE941B855E27}" srcOrd="0" destOrd="0" parTransId="{6C5C052F-1065-4491-BF29-E197D5C34A27}" sibTransId="{6C30DE2B-32CD-4DBF-8F54-6A7781DE44B1}"/>
    <dgm:cxn modelId="{B619AB90-CB80-4250-AB5D-370E08C5AFA9}" type="presOf" srcId="{9C9B0422-1D37-4C85-BD49-FE941B855E27}" destId="{3E506878-9672-4F52-9CEE-68D7F27AF45C}" srcOrd="0" destOrd="0" presId="urn:microsoft.com/office/officeart/2005/8/layout/vList5"/>
    <dgm:cxn modelId="{DFA45BA7-CE50-4D47-9761-E477E26ADD73}" type="presOf" srcId="{45C445D6-E960-4A44-A171-EAE36993E7C0}" destId="{060F0340-C149-424C-98E8-9A0E42F9975B}" srcOrd="0" destOrd="0" presId="urn:microsoft.com/office/officeart/2005/8/layout/vList5"/>
    <dgm:cxn modelId="{D9795FB4-B280-4FF7-9255-1BE10FB2D539}" srcId="{9C9B0422-1D37-4C85-BD49-FE941B855E27}" destId="{551271F0-D7BD-4B52-B21C-C816B1E16C89}" srcOrd="1" destOrd="0" parTransId="{CE439E7D-1464-4090-AA00-7EFE0E6DE6C7}" sibTransId="{874B084A-09DB-46AE-BD75-5BDBCF8BF478}"/>
    <dgm:cxn modelId="{D64630CF-49AB-4B0B-A563-B76088C89DD8}" srcId="{831D4C04-5698-49A8-9664-3D6E43132822}" destId="{45C445D6-E960-4A44-A171-EAE36993E7C0}" srcOrd="0" destOrd="0" parTransId="{3970BF3C-7688-4BA8-8DB6-CD193B2918B5}" sibTransId="{74AFC074-835B-4D2A-84BD-85B45D90BCAB}"/>
    <dgm:cxn modelId="{BB8180D4-AFAD-464A-8C31-CB8794660505}" srcId="{ACF8144E-8B51-4303-92E8-FBE97B059FA1}" destId="{123A60EA-D3B6-4628-9D29-7D098D30D4F0}" srcOrd="1" destOrd="0" parTransId="{06ACEEF1-CAF6-43FE-8FD9-A004AD881265}" sibTransId="{D18D5B36-B782-4AA3-A79E-661AB3024417}"/>
    <dgm:cxn modelId="{014F47E3-F875-4B01-AC03-68F17E502579}" type="presOf" srcId="{ACF8144E-8B51-4303-92E8-FBE97B059FA1}" destId="{6ACFB251-B809-45F6-B37C-9793BD6DC05C}" srcOrd="0" destOrd="0" presId="urn:microsoft.com/office/officeart/2005/8/layout/vList5"/>
    <dgm:cxn modelId="{A7DC68E3-9863-4F25-BDA2-703A501BF0A3}" srcId="{4EEBFEE0-DB6D-4696-BC8B-5E0BF0712E79}" destId="{831D4C04-5698-49A8-9664-3D6E43132822}" srcOrd="2" destOrd="0" parTransId="{AE487E95-BD36-45C4-8711-D680AD6B1D2B}" sibTransId="{C2B749B5-B583-4F0C-A133-CADA75FB6354}"/>
    <dgm:cxn modelId="{687110E7-9D21-42C4-91EF-D02563B81024}" type="presOf" srcId="{73A82661-579B-4A74-B279-D6062D0A02FE}" destId="{83E7D728-3088-4D12-AC9E-7060EEB7158A}" srcOrd="0" destOrd="0" presId="urn:microsoft.com/office/officeart/2005/8/layout/vList5"/>
    <dgm:cxn modelId="{D8FBD9E7-9C56-4233-A5D3-542A15CC1E28}" srcId="{ACF8144E-8B51-4303-92E8-FBE97B059FA1}" destId="{3F3BA9A9-BDFB-4F63-9197-2AB9FB5E16D1}" srcOrd="0" destOrd="0" parTransId="{CF91C3FF-6E7A-4BA8-8FB1-60C104CDF78B}" sibTransId="{9287D817-C0F5-4162-A158-2D0085258B84}"/>
    <dgm:cxn modelId="{DF80C8BA-CE13-4857-B080-F15C0BB6D76B}" type="presParOf" srcId="{E6EA55A8-F347-4E1B-976A-D78106F5AC68}" destId="{67FCF982-948E-4E90-91A0-923AB75CEAED}" srcOrd="0" destOrd="0" presId="urn:microsoft.com/office/officeart/2005/8/layout/vList5"/>
    <dgm:cxn modelId="{5C918EC8-74C9-4305-A415-EF4A58E5CD85}" type="presParOf" srcId="{67FCF982-948E-4E90-91A0-923AB75CEAED}" destId="{3E506878-9672-4F52-9CEE-68D7F27AF45C}" srcOrd="0" destOrd="0" presId="urn:microsoft.com/office/officeart/2005/8/layout/vList5"/>
    <dgm:cxn modelId="{AD92F732-238B-419E-9A58-75D542E4C154}" type="presParOf" srcId="{67FCF982-948E-4E90-91A0-923AB75CEAED}" destId="{FBD01726-8D0A-458F-80C4-C70722960F09}" srcOrd="1" destOrd="0" presId="urn:microsoft.com/office/officeart/2005/8/layout/vList5"/>
    <dgm:cxn modelId="{2137A040-BF7C-4BD6-AC2C-F364620DF4E2}" type="presParOf" srcId="{E6EA55A8-F347-4E1B-976A-D78106F5AC68}" destId="{DA908CF9-45BF-4D3B-8B93-7E73CE336BB1}" srcOrd="1" destOrd="0" presId="urn:microsoft.com/office/officeart/2005/8/layout/vList5"/>
    <dgm:cxn modelId="{38568577-CCBE-4652-987A-560E97B75FBE}" type="presParOf" srcId="{E6EA55A8-F347-4E1B-976A-D78106F5AC68}" destId="{687770C8-3CD1-4C55-9C3F-51EB401242AF}" srcOrd="2" destOrd="0" presId="urn:microsoft.com/office/officeart/2005/8/layout/vList5"/>
    <dgm:cxn modelId="{82EE11F0-800D-40F2-A93D-25E23B67F9A1}" type="presParOf" srcId="{687770C8-3CD1-4C55-9C3F-51EB401242AF}" destId="{83E7D728-3088-4D12-AC9E-7060EEB7158A}" srcOrd="0" destOrd="0" presId="urn:microsoft.com/office/officeart/2005/8/layout/vList5"/>
    <dgm:cxn modelId="{70F8CC98-AC21-4EEE-8595-162336E53CA2}" type="presParOf" srcId="{687770C8-3CD1-4C55-9C3F-51EB401242AF}" destId="{20811908-7D07-42E7-90C6-3EC7FB5299DB}" srcOrd="1" destOrd="0" presId="urn:microsoft.com/office/officeart/2005/8/layout/vList5"/>
    <dgm:cxn modelId="{2A9AE5FD-54DB-417D-B468-A7E6215365E2}" type="presParOf" srcId="{E6EA55A8-F347-4E1B-976A-D78106F5AC68}" destId="{2711EDD0-1954-4736-A8EB-04254D7A2F14}" srcOrd="3" destOrd="0" presId="urn:microsoft.com/office/officeart/2005/8/layout/vList5"/>
    <dgm:cxn modelId="{87C33B17-FB27-4347-BCBC-A266DF3BD3F4}" type="presParOf" srcId="{E6EA55A8-F347-4E1B-976A-D78106F5AC68}" destId="{ECCE05BA-F31B-4EA0-8A88-99FC3C66DF21}" srcOrd="4" destOrd="0" presId="urn:microsoft.com/office/officeart/2005/8/layout/vList5"/>
    <dgm:cxn modelId="{930E7CE8-0DFA-4E56-8F31-B2EF442CD612}" type="presParOf" srcId="{ECCE05BA-F31B-4EA0-8A88-99FC3C66DF21}" destId="{00BF5B5D-9703-4A09-BBDD-A8B9D2E11330}" srcOrd="0" destOrd="0" presId="urn:microsoft.com/office/officeart/2005/8/layout/vList5"/>
    <dgm:cxn modelId="{E92D40DE-EB53-4BF0-A0D3-D2DADE1B5DB8}" type="presParOf" srcId="{ECCE05BA-F31B-4EA0-8A88-99FC3C66DF21}" destId="{060F0340-C149-424C-98E8-9A0E42F9975B}" srcOrd="1" destOrd="0" presId="urn:microsoft.com/office/officeart/2005/8/layout/vList5"/>
    <dgm:cxn modelId="{AB0128B6-13A5-4FA2-9A80-CA9A2AB1D573}" type="presParOf" srcId="{E6EA55A8-F347-4E1B-976A-D78106F5AC68}" destId="{B5466EC3-5FAA-4EC9-87D7-55EC33D7372D}" srcOrd="5" destOrd="0" presId="urn:microsoft.com/office/officeart/2005/8/layout/vList5"/>
    <dgm:cxn modelId="{FA8A84E7-2537-4285-93DB-5FE4DB7D7669}" type="presParOf" srcId="{E6EA55A8-F347-4E1B-976A-D78106F5AC68}" destId="{82A87D18-2EC6-44AC-87F7-D8A8D0C827C2}" srcOrd="6" destOrd="0" presId="urn:microsoft.com/office/officeart/2005/8/layout/vList5"/>
    <dgm:cxn modelId="{936F9F40-8D33-4BB8-946A-26A6286C4623}" type="presParOf" srcId="{82A87D18-2EC6-44AC-87F7-D8A8D0C827C2}" destId="{6ACFB251-B809-45F6-B37C-9793BD6DC05C}" srcOrd="0" destOrd="0" presId="urn:microsoft.com/office/officeart/2005/8/layout/vList5"/>
    <dgm:cxn modelId="{A4B65903-F1D9-4D3F-8682-9483EE74227D}" type="presParOf" srcId="{82A87D18-2EC6-44AC-87F7-D8A8D0C827C2}" destId="{44A00749-0292-4EA1-A3CF-05DC89EB3FC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9AC16ED-9B9E-4684-BF8B-75DCF034BC9D}" type="doc">
      <dgm:prSet loTypeId="urn:microsoft.com/office/officeart/2005/8/layout/vList5" loCatId="list" qsTypeId="urn:microsoft.com/office/officeart/2005/8/quickstyle/simple4" qsCatId="simple" csTypeId="urn:microsoft.com/office/officeart/2005/8/colors/accent2_5" csCatId="accent2" phldr="1"/>
      <dgm:spPr/>
      <dgm:t>
        <a:bodyPr/>
        <a:lstStyle/>
        <a:p>
          <a:endParaRPr lang="en-US"/>
        </a:p>
      </dgm:t>
    </dgm:pt>
    <dgm:pt modelId="{9813A712-C0A5-4505-AEBF-1CFD44B41217}">
      <dgm:prSet custT="1"/>
      <dgm:spPr/>
      <dgm:t>
        <a:bodyPr/>
        <a:lstStyle/>
        <a:p>
          <a:r>
            <a:rPr lang="en-US" sz="1800" dirty="0"/>
            <a:t>Released</a:t>
          </a:r>
        </a:p>
      </dgm:t>
    </dgm:pt>
    <dgm:pt modelId="{CCA3D635-3872-4C16-A268-0EB614F94EE8}" type="parTrans" cxnId="{5D4D6427-1315-4466-A96B-114D1B9E10FB}">
      <dgm:prSet/>
      <dgm:spPr/>
      <dgm:t>
        <a:bodyPr/>
        <a:lstStyle/>
        <a:p>
          <a:endParaRPr lang="en-US" sz="1800"/>
        </a:p>
      </dgm:t>
    </dgm:pt>
    <dgm:pt modelId="{1987770F-23BA-4FB3-AE3D-474984DA1A84}" type="sibTrans" cxnId="{5D4D6427-1315-4466-A96B-114D1B9E10FB}">
      <dgm:prSet/>
      <dgm:spPr/>
      <dgm:t>
        <a:bodyPr/>
        <a:lstStyle/>
        <a:p>
          <a:endParaRPr lang="en-US" sz="1800"/>
        </a:p>
      </dgm:t>
    </dgm:pt>
    <dgm:pt modelId="{A9A9C978-BD31-45CF-A593-5BC5B2E6FE63}">
      <dgm:prSet custT="1"/>
      <dgm:spPr/>
      <dgm:t>
        <a:bodyPr/>
        <a:lstStyle/>
        <a:p>
          <a:r>
            <a:rPr lang="en-US" sz="1800" dirty="0"/>
            <a:t>Noncompliance policy revision –4/2/25</a:t>
          </a:r>
        </a:p>
      </dgm:t>
    </dgm:pt>
    <dgm:pt modelId="{157C782B-95EB-4382-8460-77585DAA4BF7}" type="parTrans" cxnId="{7D4BA5A0-4E6A-45CA-9D2D-399197A7AD16}">
      <dgm:prSet/>
      <dgm:spPr/>
      <dgm:t>
        <a:bodyPr/>
        <a:lstStyle/>
        <a:p>
          <a:endParaRPr lang="en-US" sz="1800"/>
        </a:p>
      </dgm:t>
    </dgm:pt>
    <dgm:pt modelId="{CAE03F91-7DED-4306-AE69-92F8316EE0D7}" type="sibTrans" cxnId="{7D4BA5A0-4E6A-45CA-9D2D-399197A7AD16}">
      <dgm:prSet/>
      <dgm:spPr/>
      <dgm:t>
        <a:bodyPr/>
        <a:lstStyle/>
        <a:p>
          <a:endParaRPr lang="en-US" sz="1800"/>
        </a:p>
      </dgm:t>
    </dgm:pt>
    <dgm:pt modelId="{E4D91602-BEE5-40BF-89DC-F0FD3648396C}">
      <dgm:prSet custT="1"/>
      <dgm:spPr/>
      <dgm:t>
        <a:bodyPr/>
        <a:lstStyle/>
        <a:p>
          <a:r>
            <a:rPr lang="en-US" sz="1800" dirty="0"/>
            <a:t>QI vs Research –tripartite - 8/25</a:t>
          </a:r>
        </a:p>
      </dgm:t>
    </dgm:pt>
    <dgm:pt modelId="{ACED420B-40EC-42C7-AA6E-34594A10E054}" type="parTrans" cxnId="{059D7541-ECE9-46AE-A1C8-539AAC2026E0}">
      <dgm:prSet/>
      <dgm:spPr/>
      <dgm:t>
        <a:bodyPr/>
        <a:lstStyle/>
        <a:p>
          <a:endParaRPr lang="en-US" sz="1800"/>
        </a:p>
      </dgm:t>
    </dgm:pt>
    <dgm:pt modelId="{BFC3A244-2C87-492E-B8F3-7065623D6002}" type="sibTrans" cxnId="{059D7541-ECE9-46AE-A1C8-539AAC2026E0}">
      <dgm:prSet/>
      <dgm:spPr/>
      <dgm:t>
        <a:bodyPr/>
        <a:lstStyle/>
        <a:p>
          <a:endParaRPr lang="en-US" sz="1800"/>
        </a:p>
      </dgm:t>
    </dgm:pt>
    <dgm:pt modelId="{5E7C9E92-AABB-43CE-9040-52BA118DD0E0}">
      <dgm:prSet custT="1"/>
      <dgm:spPr/>
      <dgm:t>
        <a:bodyPr/>
        <a:lstStyle/>
        <a:p>
          <a:r>
            <a:rPr lang="en-US" sz="1800" dirty="0"/>
            <a:t>Emergency Preparedness Plan (new) – 4/1/25 </a:t>
          </a:r>
        </a:p>
      </dgm:t>
    </dgm:pt>
    <dgm:pt modelId="{6DB81BB2-2EBC-402D-9CE8-A763B58B423B}" type="parTrans" cxnId="{C0512C2C-DF3E-4DCE-A617-AEA758B04B90}">
      <dgm:prSet/>
      <dgm:spPr/>
      <dgm:t>
        <a:bodyPr/>
        <a:lstStyle/>
        <a:p>
          <a:endParaRPr lang="en-US" sz="1800"/>
        </a:p>
      </dgm:t>
    </dgm:pt>
    <dgm:pt modelId="{5F8C3448-94C6-4CA7-BDC8-BD7E1807B995}" type="sibTrans" cxnId="{C0512C2C-DF3E-4DCE-A617-AEA758B04B90}">
      <dgm:prSet/>
      <dgm:spPr/>
      <dgm:t>
        <a:bodyPr/>
        <a:lstStyle/>
        <a:p>
          <a:endParaRPr lang="en-US" sz="1800"/>
        </a:p>
      </dgm:t>
    </dgm:pt>
    <dgm:pt modelId="{448BE4DE-9E15-47D6-AA50-F78C827C4F8A}">
      <dgm:prSet custT="1"/>
      <dgm:spPr/>
      <dgm:t>
        <a:bodyPr/>
        <a:lstStyle/>
        <a:p>
          <a:r>
            <a:rPr lang="en-US" sz="1800" dirty="0"/>
            <a:t>To be released</a:t>
          </a:r>
        </a:p>
      </dgm:t>
    </dgm:pt>
    <dgm:pt modelId="{935AC0E9-ED04-4B84-A1BD-7F39BD5FBAAB}" type="parTrans" cxnId="{5141E5C2-4659-4374-A778-CA91A39DE17B}">
      <dgm:prSet/>
      <dgm:spPr/>
      <dgm:t>
        <a:bodyPr/>
        <a:lstStyle/>
        <a:p>
          <a:endParaRPr lang="en-US" sz="1800"/>
        </a:p>
      </dgm:t>
    </dgm:pt>
    <dgm:pt modelId="{2CE54794-03AC-49A4-86DF-79F740A42CF0}" type="sibTrans" cxnId="{5141E5C2-4659-4374-A778-CA91A39DE17B}">
      <dgm:prSet/>
      <dgm:spPr/>
      <dgm:t>
        <a:bodyPr/>
        <a:lstStyle/>
        <a:p>
          <a:endParaRPr lang="en-US" sz="1800"/>
        </a:p>
      </dgm:t>
    </dgm:pt>
    <dgm:pt modelId="{6C722D94-E539-4201-9D9B-BF35ABF0106E}">
      <dgm:prSet custT="1"/>
      <dgm:spPr/>
      <dgm:t>
        <a:bodyPr/>
        <a:lstStyle/>
        <a:p>
          <a:r>
            <a:rPr lang="en-US" sz="1800" dirty="0"/>
            <a:t>Prisoner research (new) </a:t>
          </a:r>
        </a:p>
      </dgm:t>
    </dgm:pt>
    <dgm:pt modelId="{1D03D373-51E7-4166-B556-A4E6E7DE5E92}" type="parTrans" cxnId="{1E479CE9-68EF-4E68-BD17-DAE55F237283}">
      <dgm:prSet/>
      <dgm:spPr/>
      <dgm:t>
        <a:bodyPr/>
        <a:lstStyle/>
        <a:p>
          <a:endParaRPr lang="en-US" sz="1800"/>
        </a:p>
      </dgm:t>
    </dgm:pt>
    <dgm:pt modelId="{42BE5373-D784-4E61-B287-ADE03A8EAAF0}" type="sibTrans" cxnId="{1E479CE9-68EF-4E68-BD17-DAE55F237283}">
      <dgm:prSet/>
      <dgm:spPr/>
      <dgm:t>
        <a:bodyPr/>
        <a:lstStyle/>
        <a:p>
          <a:endParaRPr lang="en-US" sz="1800"/>
        </a:p>
      </dgm:t>
    </dgm:pt>
    <dgm:pt modelId="{2133FEEF-08BD-4B8E-88A9-DF0914E94C80}">
      <dgm:prSet custT="1"/>
      <dgm:spPr/>
      <dgm:t>
        <a:bodyPr/>
        <a:lstStyle/>
        <a:p>
          <a:r>
            <a:rPr lang="en-US" sz="1800" dirty="0"/>
            <a:t>Informed Consent policy revision</a:t>
          </a:r>
        </a:p>
      </dgm:t>
    </dgm:pt>
    <dgm:pt modelId="{FBD24625-C385-4F8F-8EDB-4CD2CCF0FDDF}" type="parTrans" cxnId="{FC687095-A841-470C-806E-8645A28A6769}">
      <dgm:prSet/>
      <dgm:spPr/>
      <dgm:t>
        <a:bodyPr/>
        <a:lstStyle/>
        <a:p>
          <a:endParaRPr lang="en-US" sz="1800"/>
        </a:p>
      </dgm:t>
    </dgm:pt>
    <dgm:pt modelId="{2F60C7CC-D542-4FF7-82C2-7CFE797DE8C0}" type="sibTrans" cxnId="{FC687095-A841-470C-806E-8645A28A6769}">
      <dgm:prSet/>
      <dgm:spPr/>
      <dgm:t>
        <a:bodyPr/>
        <a:lstStyle/>
        <a:p>
          <a:endParaRPr lang="en-US" sz="1800"/>
        </a:p>
      </dgm:t>
    </dgm:pt>
    <dgm:pt modelId="{016467C5-0423-4A26-B35E-30CD50DEDAE2}">
      <dgm:prSet custT="1"/>
      <dgm:spPr/>
      <dgm:t>
        <a:bodyPr/>
        <a:lstStyle/>
        <a:p>
          <a:r>
            <a:rPr lang="en-US" sz="1800" dirty="0"/>
            <a:t>Clinical disruption – 1/26</a:t>
          </a:r>
        </a:p>
      </dgm:t>
    </dgm:pt>
    <dgm:pt modelId="{3D92D08E-0C9E-4C43-8D8C-97AEDBB815B8}" type="parTrans" cxnId="{E3DFD5B9-BF93-4A2C-96F9-2EFA0358D35B}">
      <dgm:prSet/>
      <dgm:spPr/>
      <dgm:t>
        <a:bodyPr/>
        <a:lstStyle/>
        <a:p>
          <a:endParaRPr lang="en-US"/>
        </a:p>
      </dgm:t>
    </dgm:pt>
    <dgm:pt modelId="{6C10FFBE-24D4-4A7B-BB62-534970B1F937}" type="sibTrans" cxnId="{E3DFD5B9-BF93-4A2C-96F9-2EFA0358D35B}">
      <dgm:prSet/>
      <dgm:spPr/>
      <dgm:t>
        <a:bodyPr/>
        <a:lstStyle/>
        <a:p>
          <a:endParaRPr lang="en-US"/>
        </a:p>
      </dgm:t>
    </dgm:pt>
    <dgm:pt modelId="{7EBC2C78-2A0A-4BF3-B0C1-E28E3D887811}" type="pres">
      <dgm:prSet presAssocID="{89AC16ED-9B9E-4684-BF8B-75DCF034BC9D}" presName="Name0" presStyleCnt="0">
        <dgm:presLayoutVars>
          <dgm:dir/>
          <dgm:animLvl val="lvl"/>
          <dgm:resizeHandles val="exact"/>
        </dgm:presLayoutVars>
      </dgm:prSet>
      <dgm:spPr/>
    </dgm:pt>
    <dgm:pt modelId="{C56722B0-08E0-4AA8-A3C6-A4955DF0E621}" type="pres">
      <dgm:prSet presAssocID="{9813A712-C0A5-4505-AEBF-1CFD44B41217}" presName="linNode" presStyleCnt="0"/>
      <dgm:spPr/>
    </dgm:pt>
    <dgm:pt modelId="{0907716F-18A6-45A4-AA07-528C98838E59}" type="pres">
      <dgm:prSet presAssocID="{9813A712-C0A5-4505-AEBF-1CFD44B41217}" presName="parentText" presStyleLbl="node1" presStyleIdx="0" presStyleCnt="2">
        <dgm:presLayoutVars>
          <dgm:chMax val="1"/>
          <dgm:bulletEnabled val="1"/>
        </dgm:presLayoutVars>
      </dgm:prSet>
      <dgm:spPr/>
    </dgm:pt>
    <dgm:pt modelId="{F70B3A72-4F86-4B10-999A-8CF5495E4EBD}" type="pres">
      <dgm:prSet presAssocID="{9813A712-C0A5-4505-AEBF-1CFD44B41217}" presName="descendantText" presStyleLbl="alignAccFollowNode1" presStyleIdx="0" presStyleCnt="2">
        <dgm:presLayoutVars>
          <dgm:bulletEnabled val="1"/>
        </dgm:presLayoutVars>
      </dgm:prSet>
      <dgm:spPr/>
    </dgm:pt>
    <dgm:pt modelId="{91B4EF81-9828-489A-8676-FBB5BED37076}" type="pres">
      <dgm:prSet presAssocID="{1987770F-23BA-4FB3-AE3D-474984DA1A84}" presName="sp" presStyleCnt="0"/>
      <dgm:spPr/>
    </dgm:pt>
    <dgm:pt modelId="{CA638D7D-1D7C-4CC8-B44F-826937EE4542}" type="pres">
      <dgm:prSet presAssocID="{448BE4DE-9E15-47D6-AA50-F78C827C4F8A}" presName="linNode" presStyleCnt="0"/>
      <dgm:spPr/>
    </dgm:pt>
    <dgm:pt modelId="{D41CBEA6-AEB2-4433-A9D9-71BA024FE956}" type="pres">
      <dgm:prSet presAssocID="{448BE4DE-9E15-47D6-AA50-F78C827C4F8A}" presName="parentText" presStyleLbl="node1" presStyleIdx="1" presStyleCnt="2">
        <dgm:presLayoutVars>
          <dgm:chMax val="1"/>
          <dgm:bulletEnabled val="1"/>
        </dgm:presLayoutVars>
      </dgm:prSet>
      <dgm:spPr/>
    </dgm:pt>
    <dgm:pt modelId="{66DD5C6E-44A1-498D-9410-9F68A2C09425}" type="pres">
      <dgm:prSet presAssocID="{448BE4DE-9E15-47D6-AA50-F78C827C4F8A}" presName="descendantText" presStyleLbl="alignAccFollowNode1" presStyleIdx="1" presStyleCnt="2">
        <dgm:presLayoutVars>
          <dgm:bulletEnabled val="1"/>
        </dgm:presLayoutVars>
      </dgm:prSet>
      <dgm:spPr/>
    </dgm:pt>
  </dgm:ptLst>
  <dgm:cxnLst>
    <dgm:cxn modelId="{0D3B6C04-4698-42FC-80E5-C932E77115AB}" type="presOf" srcId="{2133FEEF-08BD-4B8E-88A9-DF0914E94C80}" destId="{66DD5C6E-44A1-498D-9410-9F68A2C09425}" srcOrd="0" destOrd="1" presId="urn:microsoft.com/office/officeart/2005/8/layout/vList5"/>
    <dgm:cxn modelId="{039C0A0C-0E02-43F6-A709-6766BCB0E78F}" type="presOf" srcId="{6C722D94-E539-4201-9D9B-BF35ABF0106E}" destId="{66DD5C6E-44A1-498D-9410-9F68A2C09425}" srcOrd="0" destOrd="0" presId="urn:microsoft.com/office/officeart/2005/8/layout/vList5"/>
    <dgm:cxn modelId="{15711710-8DDA-4DF8-BD95-BFBCA154A26D}" type="presOf" srcId="{9813A712-C0A5-4505-AEBF-1CFD44B41217}" destId="{0907716F-18A6-45A4-AA07-528C98838E59}" srcOrd="0" destOrd="0" presId="urn:microsoft.com/office/officeart/2005/8/layout/vList5"/>
    <dgm:cxn modelId="{DDB5D019-65D5-4317-840C-9ECB3D6B1D28}" type="presOf" srcId="{E4D91602-BEE5-40BF-89DC-F0FD3648396C}" destId="{F70B3A72-4F86-4B10-999A-8CF5495E4EBD}" srcOrd="0" destOrd="1" presId="urn:microsoft.com/office/officeart/2005/8/layout/vList5"/>
    <dgm:cxn modelId="{5D4D6427-1315-4466-A96B-114D1B9E10FB}" srcId="{89AC16ED-9B9E-4684-BF8B-75DCF034BC9D}" destId="{9813A712-C0A5-4505-AEBF-1CFD44B41217}" srcOrd="0" destOrd="0" parTransId="{CCA3D635-3872-4C16-A268-0EB614F94EE8}" sibTransId="{1987770F-23BA-4FB3-AE3D-474984DA1A84}"/>
    <dgm:cxn modelId="{C0512C2C-DF3E-4DCE-A617-AEA758B04B90}" srcId="{9813A712-C0A5-4505-AEBF-1CFD44B41217}" destId="{5E7C9E92-AABB-43CE-9040-52BA118DD0E0}" srcOrd="2" destOrd="0" parTransId="{6DB81BB2-2EBC-402D-9CE8-A763B58B423B}" sibTransId="{5F8C3448-94C6-4CA7-BDC8-BD7E1807B995}"/>
    <dgm:cxn modelId="{30EF5B37-F79E-44F1-B32D-3FFCD23DF5DF}" type="presOf" srcId="{89AC16ED-9B9E-4684-BF8B-75DCF034BC9D}" destId="{7EBC2C78-2A0A-4BF3-B0C1-E28E3D887811}" srcOrd="0" destOrd="0" presId="urn:microsoft.com/office/officeart/2005/8/layout/vList5"/>
    <dgm:cxn modelId="{059D7541-ECE9-46AE-A1C8-539AAC2026E0}" srcId="{9813A712-C0A5-4505-AEBF-1CFD44B41217}" destId="{E4D91602-BEE5-40BF-89DC-F0FD3648396C}" srcOrd="1" destOrd="0" parTransId="{ACED420B-40EC-42C7-AA6E-34594A10E054}" sibTransId="{BFC3A244-2C87-492E-B8F3-7065623D6002}"/>
    <dgm:cxn modelId="{C6EE397B-581C-4E9D-A485-5BB09B9B9651}" type="presOf" srcId="{448BE4DE-9E15-47D6-AA50-F78C827C4F8A}" destId="{D41CBEA6-AEB2-4433-A9D9-71BA024FE956}" srcOrd="0" destOrd="0" presId="urn:microsoft.com/office/officeart/2005/8/layout/vList5"/>
    <dgm:cxn modelId="{BD457B8A-7667-4C3A-99C0-007946BF8618}" type="presOf" srcId="{5E7C9E92-AABB-43CE-9040-52BA118DD0E0}" destId="{F70B3A72-4F86-4B10-999A-8CF5495E4EBD}" srcOrd="0" destOrd="2" presId="urn:microsoft.com/office/officeart/2005/8/layout/vList5"/>
    <dgm:cxn modelId="{FC687095-A841-470C-806E-8645A28A6769}" srcId="{448BE4DE-9E15-47D6-AA50-F78C827C4F8A}" destId="{2133FEEF-08BD-4B8E-88A9-DF0914E94C80}" srcOrd="1" destOrd="0" parTransId="{FBD24625-C385-4F8F-8EDB-4CD2CCF0FDDF}" sibTransId="{2F60C7CC-D542-4FF7-82C2-7CFE797DE8C0}"/>
    <dgm:cxn modelId="{7D4BA5A0-4E6A-45CA-9D2D-399197A7AD16}" srcId="{9813A712-C0A5-4505-AEBF-1CFD44B41217}" destId="{A9A9C978-BD31-45CF-A593-5BC5B2E6FE63}" srcOrd="0" destOrd="0" parTransId="{157C782B-95EB-4382-8460-77585DAA4BF7}" sibTransId="{CAE03F91-7DED-4306-AE69-92F8316EE0D7}"/>
    <dgm:cxn modelId="{E3DFD5B9-BF93-4A2C-96F9-2EFA0358D35B}" srcId="{9813A712-C0A5-4505-AEBF-1CFD44B41217}" destId="{016467C5-0423-4A26-B35E-30CD50DEDAE2}" srcOrd="3" destOrd="0" parTransId="{3D92D08E-0C9E-4C43-8D8C-97AEDBB815B8}" sibTransId="{6C10FFBE-24D4-4A7B-BB62-534970B1F937}"/>
    <dgm:cxn modelId="{827E53BA-EFBD-40A7-91CA-C15B76FA8626}" type="presOf" srcId="{A9A9C978-BD31-45CF-A593-5BC5B2E6FE63}" destId="{F70B3A72-4F86-4B10-999A-8CF5495E4EBD}" srcOrd="0" destOrd="0" presId="urn:microsoft.com/office/officeart/2005/8/layout/vList5"/>
    <dgm:cxn modelId="{5141E5C2-4659-4374-A778-CA91A39DE17B}" srcId="{89AC16ED-9B9E-4684-BF8B-75DCF034BC9D}" destId="{448BE4DE-9E15-47D6-AA50-F78C827C4F8A}" srcOrd="1" destOrd="0" parTransId="{935AC0E9-ED04-4B84-A1BD-7F39BD5FBAAB}" sibTransId="{2CE54794-03AC-49A4-86DF-79F740A42CF0}"/>
    <dgm:cxn modelId="{97CA94E4-01DA-4CC2-B286-86EE33C70245}" type="presOf" srcId="{016467C5-0423-4A26-B35E-30CD50DEDAE2}" destId="{F70B3A72-4F86-4B10-999A-8CF5495E4EBD}" srcOrd="0" destOrd="3" presId="urn:microsoft.com/office/officeart/2005/8/layout/vList5"/>
    <dgm:cxn modelId="{1E479CE9-68EF-4E68-BD17-DAE55F237283}" srcId="{448BE4DE-9E15-47D6-AA50-F78C827C4F8A}" destId="{6C722D94-E539-4201-9D9B-BF35ABF0106E}" srcOrd="0" destOrd="0" parTransId="{1D03D373-51E7-4166-B556-A4E6E7DE5E92}" sibTransId="{42BE5373-D784-4E61-B287-ADE03A8EAAF0}"/>
    <dgm:cxn modelId="{6DB81A82-2279-4D76-9993-9CE382C439A8}" type="presParOf" srcId="{7EBC2C78-2A0A-4BF3-B0C1-E28E3D887811}" destId="{C56722B0-08E0-4AA8-A3C6-A4955DF0E621}" srcOrd="0" destOrd="0" presId="urn:microsoft.com/office/officeart/2005/8/layout/vList5"/>
    <dgm:cxn modelId="{FDBF0222-24EA-4812-8AC7-9F98070F962E}" type="presParOf" srcId="{C56722B0-08E0-4AA8-A3C6-A4955DF0E621}" destId="{0907716F-18A6-45A4-AA07-528C98838E59}" srcOrd="0" destOrd="0" presId="urn:microsoft.com/office/officeart/2005/8/layout/vList5"/>
    <dgm:cxn modelId="{6C00C0BB-CCFE-4F54-B434-A05B2C912E5A}" type="presParOf" srcId="{C56722B0-08E0-4AA8-A3C6-A4955DF0E621}" destId="{F70B3A72-4F86-4B10-999A-8CF5495E4EBD}" srcOrd="1" destOrd="0" presId="urn:microsoft.com/office/officeart/2005/8/layout/vList5"/>
    <dgm:cxn modelId="{05412DF0-88B5-41B1-9F6D-202AD0467D73}" type="presParOf" srcId="{7EBC2C78-2A0A-4BF3-B0C1-E28E3D887811}" destId="{91B4EF81-9828-489A-8676-FBB5BED37076}" srcOrd="1" destOrd="0" presId="urn:microsoft.com/office/officeart/2005/8/layout/vList5"/>
    <dgm:cxn modelId="{89AFB6DD-C3CE-4784-B4A3-87D93685A895}" type="presParOf" srcId="{7EBC2C78-2A0A-4BF3-B0C1-E28E3D887811}" destId="{CA638D7D-1D7C-4CC8-B44F-826937EE4542}" srcOrd="2" destOrd="0" presId="urn:microsoft.com/office/officeart/2005/8/layout/vList5"/>
    <dgm:cxn modelId="{B240419C-53D5-4BAC-8A78-14FB62208673}" type="presParOf" srcId="{CA638D7D-1D7C-4CC8-B44F-826937EE4542}" destId="{D41CBEA6-AEB2-4433-A9D9-71BA024FE956}" srcOrd="0" destOrd="0" presId="urn:microsoft.com/office/officeart/2005/8/layout/vList5"/>
    <dgm:cxn modelId="{83368A10-2B52-4869-BFE2-23F5D7F4F432}" type="presParOf" srcId="{CA638D7D-1D7C-4CC8-B44F-826937EE4542}" destId="{66DD5C6E-44A1-498D-9410-9F68A2C0942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F0ED3E-7BA4-488F-B4A8-98F00B653855}">
      <dsp:nvSpPr>
        <dsp:cNvPr id="0" name=""/>
        <dsp:cNvSpPr/>
      </dsp:nvSpPr>
      <dsp:spPr>
        <a:xfrm>
          <a:off x="0" y="0"/>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3421CE-6895-4839-8E41-A2AF131ACE46}">
      <dsp:nvSpPr>
        <dsp:cNvPr id="0" name=""/>
        <dsp:cNvSpPr/>
      </dsp:nvSpPr>
      <dsp:spPr>
        <a:xfrm>
          <a:off x="0" y="0"/>
          <a:ext cx="8229600" cy="565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HRPO/IRB SOP changes - imminent</a:t>
          </a:r>
        </a:p>
      </dsp:txBody>
      <dsp:txXfrm>
        <a:off x="0" y="0"/>
        <a:ext cx="8229600" cy="565745"/>
      </dsp:txXfrm>
    </dsp:sp>
    <dsp:sp modelId="{C849AE41-B222-4B37-A671-8F83D317A05D}">
      <dsp:nvSpPr>
        <dsp:cNvPr id="0" name=""/>
        <dsp:cNvSpPr/>
      </dsp:nvSpPr>
      <dsp:spPr>
        <a:xfrm>
          <a:off x="0" y="565745"/>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665E1E-5A79-49ED-B760-F1200542BCCF}">
      <dsp:nvSpPr>
        <dsp:cNvPr id="0" name=""/>
        <dsp:cNvSpPr/>
      </dsp:nvSpPr>
      <dsp:spPr>
        <a:xfrm>
          <a:off x="0" y="565745"/>
          <a:ext cx="8229600" cy="565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Policies – new and soon-to-be-released</a:t>
          </a:r>
        </a:p>
      </dsp:txBody>
      <dsp:txXfrm>
        <a:off x="0" y="565745"/>
        <a:ext cx="8229600" cy="565745"/>
      </dsp:txXfrm>
    </dsp:sp>
    <dsp:sp modelId="{330C1EC5-5EF2-4E56-85C9-ED42470CA3BE}">
      <dsp:nvSpPr>
        <dsp:cNvPr id="0" name=""/>
        <dsp:cNvSpPr/>
      </dsp:nvSpPr>
      <dsp:spPr>
        <a:xfrm>
          <a:off x="0" y="1131490"/>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69ED33-FEA4-4A00-9E85-FBCDF0B2BDB0}">
      <dsp:nvSpPr>
        <dsp:cNvPr id="0" name=""/>
        <dsp:cNvSpPr/>
      </dsp:nvSpPr>
      <dsp:spPr>
        <a:xfrm>
          <a:off x="0" y="1131490"/>
          <a:ext cx="8229600" cy="565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Reaccreditation status</a:t>
          </a:r>
        </a:p>
      </dsp:txBody>
      <dsp:txXfrm>
        <a:off x="0" y="1131490"/>
        <a:ext cx="8229600" cy="565745"/>
      </dsp:txXfrm>
    </dsp:sp>
    <dsp:sp modelId="{0C7920DA-91FE-4CD2-8A3D-E9D0F64B61EB}">
      <dsp:nvSpPr>
        <dsp:cNvPr id="0" name=""/>
        <dsp:cNvSpPr/>
      </dsp:nvSpPr>
      <dsp:spPr>
        <a:xfrm>
          <a:off x="0" y="1697236"/>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0D0F49-66BC-4A2B-A7E8-7B175B16C382}">
      <dsp:nvSpPr>
        <dsp:cNvPr id="0" name=""/>
        <dsp:cNvSpPr/>
      </dsp:nvSpPr>
      <dsp:spPr>
        <a:xfrm>
          <a:off x="0" y="1697236"/>
          <a:ext cx="8229600" cy="565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Change in reportable income including for study compensation</a:t>
          </a:r>
        </a:p>
      </dsp:txBody>
      <dsp:txXfrm>
        <a:off x="0" y="1697236"/>
        <a:ext cx="8229600" cy="565745"/>
      </dsp:txXfrm>
    </dsp:sp>
    <dsp:sp modelId="{5C1BFAF3-7D08-49F9-A242-9414E702CCCA}">
      <dsp:nvSpPr>
        <dsp:cNvPr id="0" name=""/>
        <dsp:cNvSpPr/>
      </dsp:nvSpPr>
      <dsp:spPr>
        <a:xfrm>
          <a:off x="0" y="2262981"/>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3F9481-32BB-4294-87A6-31BD94D5D7DE}">
      <dsp:nvSpPr>
        <dsp:cNvPr id="0" name=""/>
        <dsp:cNvSpPr/>
      </dsp:nvSpPr>
      <dsp:spPr>
        <a:xfrm>
          <a:off x="0" y="2262981"/>
          <a:ext cx="8229600" cy="565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Website updates</a:t>
          </a:r>
        </a:p>
      </dsp:txBody>
      <dsp:txXfrm>
        <a:off x="0" y="2262981"/>
        <a:ext cx="8229600" cy="565745"/>
      </dsp:txXfrm>
    </dsp:sp>
    <dsp:sp modelId="{B974679D-70E7-423B-AC80-DE42CA0F5E28}">
      <dsp:nvSpPr>
        <dsp:cNvPr id="0" name=""/>
        <dsp:cNvSpPr/>
      </dsp:nvSpPr>
      <dsp:spPr>
        <a:xfrm>
          <a:off x="0" y="2828726"/>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2FECBF-03C5-4537-992E-1460CEB673AE}">
      <dsp:nvSpPr>
        <dsp:cNvPr id="0" name=""/>
        <dsp:cNvSpPr/>
      </dsp:nvSpPr>
      <dsp:spPr>
        <a:xfrm>
          <a:off x="0" y="2828726"/>
          <a:ext cx="8229600" cy="565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New services provided: Weekly Walk-in Consultations &amp; Topic Experts</a:t>
          </a:r>
        </a:p>
      </dsp:txBody>
      <dsp:txXfrm>
        <a:off x="0" y="2828726"/>
        <a:ext cx="8229600" cy="565745"/>
      </dsp:txXfrm>
    </dsp:sp>
    <dsp:sp modelId="{D8A7BFC1-869E-4784-B002-3D652D547685}">
      <dsp:nvSpPr>
        <dsp:cNvPr id="0" name=""/>
        <dsp:cNvSpPr/>
      </dsp:nvSpPr>
      <dsp:spPr>
        <a:xfrm>
          <a:off x="0" y="3394472"/>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F8A56E-16D3-4D27-A7A4-BDD1A096EBE4}">
      <dsp:nvSpPr>
        <dsp:cNvPr id="0" name=""/>
        <dsp:cNvSpPr/>
      </dsp:nvSpPr>
      <dsp:spPr>
        <a:xfrm>
          <a:off x="0" y="3394472"/>
          <a:ext cx="8229600" cy="565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Recent Rascal changes </a:t>
          </a:r>
        </a:p>
      </dsp:txBody>
      <dsp:txXfrm>
        <a:off x="0" y="3394472"/>
        <a:ext cx="8229600" cy="565745"/>
      </dsp:txXfrm>
    </dsp:sp>
    <dsp:sp modelId="{C6C2E5DE-6F85-4608-BE17-182D5528DA3D}">
      <dsp:nvSpPr>
        <dsp:cNvPr id="0" name=""/>
        <dsp:cNvSpPr/>
      </dsp:nvSpPr>
      <dsp:spPr>
        <a:xfrm>
          <a:off x="0" y="3960217"/>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6F936F-D0EB-441F-8CFB-6C689ACD464D}">
      <dsp:nvSpPr>
        <dsp:cNvPr id="0" name=""/>
        <dsp:cNvSpPr/>
      </dsp:nvSpPr>
      <dsp:spPr>
        <a:xfrm>
          <a:off x="0" y="3960217"/>
          <a:ext cx="8229600" cy="565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Upcoming Rascal changes</a:t>
          </a:r>
        </a:p>
      </dsp:txBody>
      <dsp:txXfrm>
        <a:off x="0" y="3960217"/>
        <a:ext cx="8229600" cy="56574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FE888B-7DA7-40F3-820D-997B0DD8F867}">
      <dsp:nvSpPr>
        <dsp:cNvPr id="0" name=""/>
        <dsp:cNvSpPr/>
      </dsp:nvSpPr>
      <dsp:spPr>
        <a:xfrm>
          <a:off x="0" y="591343"/>
          <a:ext cx="2571749" cy="1543050"/>
        </a:xfrm>
        <a:prstGeom prst="rect">
          <a:avLst/>
        </a:prstGeom>
        <a:gradFill rotWithShape="0">
          <a:gsLst>
            <a:gs pos="0">
              <a:schemeClr val="accent2">
                <a:shade val="80000"/>
                <a:hueOff val="0"/>
                <a:satOff val="0"/>
                <a:lumOff val="0"/>
                <a:alphaOff val="0"/>
                <a:shade val="51000"/>
                <a:satMod val="130000"/>
              </a:schemeClr>
            </a:gs>
            <a:gs pos="80000">
              <a:schemeClr val="accent2">
                <a:shade val="80000"/>
                <a:hueOff val="0"/>
                <a:satOff val="0"/>
                <a:lumOff val="0"/>
                <a:alphaOff val="0"/>
                <a:shade val="93000"/>
                <a:satMod val="130000"/>
              </a:schemeClr>
            </a:gs>
            <a:gs pos="100000">
              <a:schemeClr val="accent2">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Revision to Non-English Speaking Subjects Policy</a:t>
          </a:r>
        </a:p>
      </dsp:txBody>
      <dsp:txXfrm>
        <a:off x="0" y="591343"/>
        <a:ext cx="2571749" cy="1543050"/>
      </dsp:txXfrm>
    </dsp:sp>
    <dsp:sp modelId="{26D1FE55-A0CE-4F53-9BCE-1AC4FFE30DB6}">
      <dsp:nvSpPr>
        <dsp:cNvPr id="0" name=""/>
        <dsp:cNvSpPr/>
      </dsp:nvSpPr>
      <dsp:spPr>
        <a:xfrm>
          <a:off x="2828925" y="591343"/>
          <a:ext cx="2571749" cy="1543050"/>
        </a:xfrm>
        <a:prstGeom prst="rect">
          <a:avLst/>
        </a:prstGeom>
        <a:gradFill rotWithShape="0">
          <a:gsLst>
            <a:gs pos="0">
              <a:schemeClr val="accent2">
                <a:shade val="80000"/>
                <a:hueOff val="0"/>
                <a:satOff val="-5604"/>
                <a:lumOff val="6350"/>
                <a:alphaOff val="0"/>
                <a:shade val="51000"/>
                <a:satMod val="130000"/>
              </a:schemeClr>
            </a:gs>
            <a:gs pos="80000">
              <a:schemeClr val="accent2">
                <a:shade val="80000"/>
                <a:hueOff val="0"/>
                <a:satOff val="-5604"/>
                <a:lumOff val="6350"/>
                <a:alphaOff val="0"/>
                <a:shade val="93000"/>
                <a:satMod val="130000"/>
              </a:schemeClr>
            </a:gs>
            <a:gs pos="100000">
              <a:schemeClr val="accent2">
                <a:shade val="80000"/>
                <a:hueOff val="0"/>
                <a:satOff val="-5604"/>
                <a:lumOff val="635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Revision to Research with Children Policy</a:t>
          </a:r>
        </a:p>
      </dsp:txBody>
      <dsp:txXfrm>
        <a:off x="2828925" y="591343"/>
        <a:ext cx="2571749" cy="1543050"/>
      </dsp:txXfrm>
    </dsp:sp>
    <dsp:sp modelId="{2DAC68A7-EECD-4542-9C19-55D14AD3ACE9}">
      <dsp:nvSpPr>
        <dsp:cNvPr id="0" name=""/>
        <dsp:cNvSpPr/>
      </dsp:nvSpPr>
      <dsp:spPr>
        <a:xfrm>
          <a:off x="5657849" y="591343"/>
          <a:ext cx="2571749" cy="1543050"/>
        </a:xfrm>
        <a:prstGeom prst="rect">
          <a:avLst/>
        </a:prstGeom>
        <a:gradFill rotWithShape="0">
          <a:gsLst>
            <a:gs pos="0">
              <a:schemeClr val="accent2">
                <a:shade val="80000"/>
                <a:hueOff val="0"/>
                <a:satOff val="-11208"/>
                <a:lumOff val="12701"/>
                <a:alphaOff val="0"/>
                <a:shade val="51000"/>
                <a:satMod val="130000"/>
              </a:schemeClr>
            </a:gs>
            <a:gs pos="80000">
              <a:schemeClr val="accent2">
                <a:shade val="80000"/>
                <a:hueOff val="0"/>
                <a:satOff val="-11208"/>
                <a:lumOff val="12701"/>
                <a:alphaOff val="0"/>
                <a:shade val="93000"/>
                <a:satMod val="130000"/>
              </a:schemeClr>
            </a:gs>
            <a:gs pos="100000">
              <a:schemeClr val="accent2">
                <a:shade val="80000"/>
                <a:hueOff val="0"/>
                <a:satOff val="-11208"/>
                <a:lumOff val="1270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Revision to Incidental Findings Policy</a:t>
          </a:r>
        </a:p>
      </dsp:txBody>
      <dsp:txXfrm>
        <a:off x="5657849" y="591343"/>
        <a:ext cx="2571749" cy="1543050"/>
      </dsp:txXfrm>
    </dsp:sp>
    <dsp:sp modelId="{1DDAC5A1-681E-4695-969A-7292EC207AF9}">
      <dsp:nvSpPr>
        <dsp:cNvPr id="0" name=""/>
        <dsp:cNvSpPr/>
      </dsp:nvSpPr>
      <dsp:spPr>
        <a:xfrm>
          <a:off x="0" y="2391569"/>
          <a:ext cx="2571749" cy="1543050"/>
        </a:xfrm>
        <a:prstGeom prst="rect">
          <a:avLst/>
        </a:prstGeom>
        <a:gradFill rotWithShape="0">
          <a:gsLst>
            <a:gs pos="0">
              <a:schemeClr val="accent2">
                <a:shade val="80000"/>
                <a:hueOff val="0"/>
                <a:satOff val="-16811"/>
                <a:lumOff val="19051"/>
                <a:alphaOff val="0"/>
                <a:shade val="51000"/>
                <a:satMod val="130000"/>
              </a:schemeClr>
            </a:gs>
            <a:gs pos="80000">
              <a:schemeClr val="accent2">
                <a:shade val="80000"/>
                <a:hueOff val="0"/>
                <a:satOff val="-16811"/>
                <a:lumOff val="19051"/>
                <a:alphaOff val="0"/>
                <a:shade val="93000"/>
                <a:satMod val="130000"/>
              </a:schemeClr>
            </a:gs>
            <a:gs pos="100000">
              <a:schemeClr val="accent2">
                <a:shade val="80000"/>
                <a:hueOff val="0"/>
                <a:satOff val="-16811"/>
                <a:lumOff val="1905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New Repository Policy </a:t>
          </a:r>
        </a:p>
      </dsp:txBody>
      <dsp:txXfrm>
        <a:off x="0" y="2391569"/>
        <a:ext cx="2571749" cy="1543050"/>
      </dsp:txXfrm>
    </dsp:sp>
    <dsp:sp modelId="{A807DCDC-39E9-4EA9-8307-FFCAA98EDCF0}">
      <dsp:nvSpPr>
        <dsp:cNvPr id="0" name=""/>
        <dsp:cNvSpPr/>
      </dsp:nvSpPr>
      <dsp:spPr>
        <a:xfrm>
          <a:off x="2828925" y="2391569"/>
          <a:ext cx="2571749" cy="1543050"/>
        </a:xfrm>
        <a:prstGeom prst="rect">
          <a:avLst/>
        </a:prstGeom>
        <a:gradFill rotWithShape="0">
          <a:gsLst>
            <a:gs pos="0">
              <a:schemeClr val="accent2">
                <a:shade val="80000"/>
                <a:hueOff val="0"/>
                <a:satOff val="-22415"/>
                <a:lumOff val="25402"/>
                <a:alphaOff val="0"/>
                <a:shade val="51000"/>
                <a:satMod val="130000"/>
              </a:schemeClr>
            </a:gs>
            <a:gs pos="80000">
              <a:schemeClr val="accent2">
                <a:shade val="80000"/>
                <a:hueOff val="0"/>
                <a:satOff val="-22415"/>
                <a:lumOff val="25402"/>
                <a:alphaOff val="0"/>
                <a:shade val="93000"/>
                <a:satMod val="130000"/>
              </a:schemeClr>
            </a:gs>
            <a:gs pos="100000">
              <a:schemeClr val="accent2">
                <a:shade val="80000"/>
                <a:hueOff val="0"/>
                <a:satOff val="-22415"/>
                <a:lumOff val="2540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New policy for requirement to include a standalone protocol for clinical trials </a:t>
          </a:r>
        </a:p>
      </dsp:txBody>
      <dsp:txXfrm>
        <a:off x="2828925" y="2391569"/>
        <a:ext cx="2571749" cy="1543050"/>
      </dsp:txXfrm>
    </dsp:sp>
    <dsp:sp modelId="{325F0085-2B2B-4A34-9BD7-11B76FF14E32}">
      <dsp:nvSpPr>
        <dsp:cNvPr id="0" name=""/>
        <dsp:cNvSpPr/>
      </dsp:nvSpPr>
      <dsp:spPr>
        <a:xfrm>
          <a:off x="5657849" y="2391569"/>
          <a:ext cx="2571749" cy="1543050"/>
        </a:xfrm>
        <a:prstGeom prst="rect">
          <a:avLst/>
        </a:prstGeom>
        <a:gradFill rotWithShape="0">
          <a:gsLst>
            <a:gs pos="0">
              <a:schemeClr val="accent2">
                <a:shade val="80000"/>
                <a:hueOff val="0"/>
                <a:satOff val="-28019"/>
                <a:lumOff val="31752"/>
                <a:alphaOff val="0"/>
                <a:shade val="51000"/>
                <a:satMod val="130000"/>
              </a:schemeClr>
            </a:gs>
            <a:gs pos="80000">
              <a:schemeClr val="accent2">
                <a:shade val="80000"/>
                <a:hueOff val="0"/>
                <a:satOff val="-28019"/>
                <a:lumOff val="31752"/>
                <a:alphaOff val="0"/>
                <a:shade val="93000"/>
                <a:satMod val="130000"/>
              </a:schemeClr>
            </a:gs>
            <a:gs pos="100000">
              <a:schemeClr val="accent2">
                <a:shade val="80000"/>
                <a:hueOff val="0"/>
                <a:satOff val="-28019"/>
                <a:lumOff val="3175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New policy requiring use of combined consent and authorization form for clinical research</a:t>
          </a:r>
        </a:p>
      </dsp:txBody>
      <dsp:txXfrm>
        <a:off x="5657849" y="2391569"/>
        <a:ext cx="2571749" cy="154305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D82827-8D8B-4740-9573-538DC8EA78AF}">
      <dsp:nvSpPr>
        <dsp:cNvPr id="0" name=""/>
        <dsp:cNvSpPr/>
      </dsp:nvSpPr>
      <dsp:spPr>
        <a:xfrm>
          <a:off x="0" y="714"/>
          <a:ext cx="5111749" cy="6001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E1F384-AE20-4B2E-BDDD-A3F4B939EB6A}">
      <dsp:nvSpPr>
        <dsp:cNvPr id="0" name=""/>
        <dsp:cNvSpPr/>
      </dsp:nvSpPr>
      <dsp:spPr>
        <a:xfrm>
          <a:off x="181552" y="135753"/>
          <a:ext cx="330094" cy="33009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869334-357E-4DE1-834A-46799784DFC4}">
      <dsp:nvSpPr>
        <dsp:cNvPr id="0" name=""/>
        <dsp:cNvSpPr/>
      </dsp:nvSpPr>
      <dsp:spPr>
        <a:xfrm>
          <a:off x="693199" y="714"/>
          <a:ext cx="4418550" cy="600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18" tIns="63518" rIns="63518" bIns="63518" numCol="1" spcCol="1270" anchor="ctr" anchorCtr="0">
          <a:noAutofit/>
        </a:bodyPr>
        <a:lstStyle/>
        <a:p>
          <a:pPr marL="0" lvl="0" indent="0" algn="l" defTabSz="711200">
            <a:lnSpc>
              <a:spcPct val="100000"/>
            </a:lnSpc>
            <a:spcBef>
              <a:spcPct val="0"/>
            </a:spcBef>
            <a:spcAft>
              <a:spcPct val="35000"/>
            </a:spcAft>
            <a:buNone/>
          </a:pPr>
          <a:r>
            <a:rPr lang="en-US" sz="1600" b="1" kern="1200" dirty="0"/>
            <a:t>Step by step guide to creating a New Protocol (Y1M0 Event)</a:t>
          </a:r>
        </a:p>
      </dsp:txBody>
      <dsp:txXfrm>
        <a:off x="693199" y="714"/>
        <a:ext cx="4418550" cy="600172"/>
      </dsp:txXfrm>
    </dsp:sp>
    <dsp:sp modelId="{05900A2D-6031-4601-BB30-224E7F481A8A}">
      <dsp:nvSpPr>
        <dsp:cNvPr id="0" name=""/>
        <dsp:cNvSpPr/>
      </dsp:nvSpPr>
      <dsp:spPr>
        <a:xfrm>
          <a:off x="0" y="750930"/>
          <a:ext cx="5111749" cy="6001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AC88E4-4737-4376-BAF2-3C74681B423A}">
      <dsp:nvSpPr>
        <dsp:cNvPr id="0" name=""/>
        <dsp:cNvSpPr/>
      </dsp:nvSpPr>
      <dsp:spPr>
        <a:xfrm>
          <a:off x="181552" y="885969"/>
          <a:ext cx="330094" cy="33009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18C5B9-4A82-4587-8B5E-2BBAFC3B4BDB}">
      <dsp:nvSpPr>
        <dsp:cNvPr id="0" name=""/>
        <dsp:cNvSpPr/>
      </dsp:nvSpPr>
      <dsp:spPr>
        <a:xfrm>
          <a:off x="693199" y="750930"/>
          <a:ext cx="4418550" cy="600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18" tIns="63518" rIns="63518" bIns="63518" numCol="1" spcCol="1270" anchor="ctr" anchorCtr="0">
          <a:noAutofit/>
        </a:bodyPr>
        <a:lstStyle/>
        <a:p>
          <a:pPr marL="0" lvl="0" indent="0" algn="l" defTabSz="711200">
            <a:lnSpc>
              <a:spcPct val="100000"/>
            </a:lnSpc>
            <a:spcBef>
              <a:spcPct val="0"/>
            </a:spcBef>
            <a:spcAft>
              <a:spcPct val="35000"/>
            </a:spcAft>
            <a:buNone/>
          </a:pPr>
          <a:r>
            <a:rPr lang="en-US" sz="1600" b="1" kern="1200"/>
            <a:t>Hyperlink to each section – following Rascal screens</a:t>
          </a:r>
        </a:p>
      </dsp:txBody>
      <dsp:txXfrm>
        <a:off x="693199" y="750930"/>
        <a:ext cx="4418550" cy="600172"/>
      </dsp:txXfrm>
    </dsp:sp>
    <dsp:sp modelId="{7569EE14-0BD4-45D1-9A7C-E5157B99D818}">
      <dsp:nvSpPr>
        <dsp:cNvPr id="0" name=""/>
        <dsp:cNvSpPr/>
      </dsp:nvSpPr>
      <dsp:spPr>
        <a:xfrm>
          <a:off x="0" y="1501146"/>
          <a:ext cx="5111749" cy="6001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0CBF06-FD15-4654-8918-F930C7694D2B}">
      <dsp:nvSpPr>
        <dsp:cNvPr id="0" name=""/>
        <dsp:cNvSpPr/>
      </dsp:nvSpPr>
      <dsp:spPr>
        <a:xfrm>
          <a:off x="181552" y="1636185"/>
          <a:ext cx="330094" cy="33009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BC34C2-CB90-46B1-9AA1-8C8C835384E3}">
      <dsp:nvSpPr>
        <dsp:cNvPr id="0" name=""/>
        <dsp:cNvSpPr/>
      </dsp:nvSpPr>
      <dsp:spPr>
        <a:xfrm>
          <a:off x="693199" y="1501146"/>
          <a:ext cx="4418550" cy="600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18" tIns="63518" rIns="63518" bIns="63518" numCol="1" spcCol="1270" anchor="ctr" anchorCtr="0">
          <a:noAutofit/>
        </a:bodyPr>
        <a:lstStyle/>
        <a:p>
          <a:pPr marL="0" lvl="0" indent="0" algn="l" defTabSz="711200">
            <a:lnSpc>
              <a:spcPct val="100000"/>
            </a:lnSpc>
            <a:spcBef>
              <a:spcPct val="0"/>
            </a:spcBef>
            <a:spcAft>
              <a:spcPct val="35000"/>
            </a:spcAft>
            <a:buNone/>
          </a:pPr>
          <a:r>
            <a:rPr lang="en-US" sz="1600" b="1" kern="1200"/>
            <a:t>Screenshots </a:t>
          </a:r>
        </a:p>
      </dsp:txBody>
      <dsp:txXfrm>
        <a:off x="693199" y="1501146"/>
        <a:ext cx="4418550" cy="600172"/>
      </dsp:txXfrm>
    </dsp:sp>
    <dsp:sp modelId="{B2B1474D-479B-4F53-B6FB-29E9ADDD7B0E}">
      <dsp:nvSpPr>
        <dsp:cNvPr id="0" name=""/>
        <dsp:cNvSpPr/>
      </dsp:nvSpPr>
      <dsp:spPr>
        <a:xfrm>
          <a:off x="0" y="2251362"/>
          <a:ext cx="5111749" cy="6001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CDD75A-FD32-4FB3-A1E5-05D5A78DB8FE}">
      <dsp:nvSpPr>
        <dsp:cNvPr id="0" name=""/>
        <dsp:cNvSpPr/>
      </dsp:nvSpPr>
      <dsp:spPr>
        <a:xfrm>
          <a:off x="181552" y="2386401"/>
          <a:ext cx="330094" cy="33009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365CDD-4AAB-40DF-A095-E7F8580AD572}">
      <dsp:nvSpPr>
        <dsp:cNvPr id="0" name=""/>
        <dsp:cNvSpPr/>
      </dsp:nvSpPr>
      <dsp:spPr>
        <a:xfrm>
          <a:off x="693199" y="2251362"/>
          <a:ext cx="4418550" cy="600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18" tIns="63518" rIns="63518" bIns="63518" numCol="1" spcCol="1270" anchor="ctr" anchorCtr="0">
          <a:noAutofit/>
        </a:bodyPr>
        <a:lstStyle/>
        <a:p>
          <a:pPr marL="0" lvl="0" indent="0" algn="l" defTabSz="711200">
            <a:lnSpc>
              <a:spcPct val="100000"/>
            </a:lnSpc>
            <a:spcBef>
              <a:spcPct val="0"/>
            </a:spcBef>
            <a:spcAft>
              <a:spcPct val="35000"/>
            </a:spcAft>
            <a:buNone/>
          </a:pPr>
          <a:r>
            <a:rPr lang="en-US" sz="1600" b="1" kern="1200"/>
            <a:t>Explanations of the question flow</a:t>
          </a:r>
        </a:p>
      </dsp:txBody>
      <dsp:txXfrm>
        <a:off x="693199" y="2251362"/>
        <a:ext cx="4418550" cy="600172"/>
      </dsp:txXfrm>
    </dsp:sp>
    <dsp:sp modelId="{A80B88AD-26FA-43AA-AC19-8F8703AF5057}">
      <dsp:nvSpPr>
        <dsp:cNvPr id="0" name=""/>
        <dsp:cNvSpPr/>
      </dsp:nvSpPr>
      <dsp:spPr>
        <a:xfrm>
          <a:off x="0" y="3001578"/>
          <a:ext cx="5111749" cy="6001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C9925F-1175-4146-A9BE-4A9D9E2A5A04}">
      <dsp:nvSpPr>
        <dsp:cNvPr id="0" name=""/>
        <dsp:cNvSpPr/>
      </dsp:nvSpPr>
      <dsp:spPr>
        <a:xfrm>
          <a:off x="181552" y="3136616"/>
          <a:ext cx="330094" cy="33009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A828B6-2EE1-40C2-8D96-6F3C82CE7886}">
      <dsp:nvSpPr>
        <dsp:cNvPr id="0" name=""/>
        <dsp:cNvSpPr/>
      </dsp:nvSpPr>
      <dsp:spPr>
        <a:xfrm>
          <a:off x="693199" y="3001578"/>
          <a:ext cx="4418550" cy="600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18" tIns="63518" rIns="63518" bIns="63518" numCol="1" spcCol="1270" anchor="ctr" anchorCtr="0">
          <a:noAutofit/>
        </a:bodyPr>
        <a:lstStyle/>
        <a:p>
          <a:pPr marL="0" lvl="0" indent="0" algn="l" defTabSz="711200">
            <a:lnSpc>
              <a:spcPct val="100000"/>
            </a:lnSpc>
            <a:spcBef>
              <a:spcPct val="0"/>
            </a:spcBef>
            <a:spcAft>
              <a:spcPct val="35000"/>
            </a:spcAft>
            <a:buNone/>
          </a:pPr>
          <a:r>
            <a:rPr lang="en-US" sz="1600" b="1" kern="1200"/>
            <a:t>Reasons why questions are being asked</a:t>
          </a:r>
        </a:p>
      </dsp:txBody>
      <dsp:txXfrm>
        <a:off x="693199" y="3001578"/>
        <a:ext cx="4418550" cy="600172"/>
      </dsp:txXfrm>
    </dsp:sp>
    <dsp:sp modelId="{76053938-7BE3-4BF1-B49D-B1B1D0E5A75E}">
      <dsp:nvSpPr>
        <dsp:cNvPr id="0" name=""/>
        <dsp:cNvSpPr/>
      </dsp:nvSpPr>
      <dsp:spPr>
        <a:xfrm>
          <a:off x="0" y="3751793"/>
          <a:ext cx="5111749" cy="6001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662B9B-8989-4EFB-9453-B61B554FC507}">
      <dsp:nvSpPr>
        <dsp:cNvPr id="0" name=""/>
        <dsp:cNvSpPr/>
      </dsp:nvSpPr>
      <dsp:spPr>
        <a:xfrm>
          <a:off x="181552" y="3886832"/>
          <a:ext cx="330094" cy="330094"/>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C3C41C-3318-43D6-82BD-565CE7E3F87E}">
      <dsp:nvSpPr>
        <dsp:cNvPr id="0" name=""/>
        <dsp:cNvSpPr/>
      </dsp:nvSpPr>
      <dsp:spPr>
        <a:xfrm>
          <a:off x="693199" y="3751793"/>
          <a:ext cx="4418550" cy="600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18" tIns="63518" rIns="63518" bIns="63518" numCol="1" spcCol="1270" anchor="ctr" anchorCtr="0">
          <a:noAutofit/>
        </a:bodyPr>
        <a:lstStyle/>
        <a:p>
          <a:pPr marL="0" lvl="0" indent="0" algn="l" defTabSz="711200">
            <a:lnSpc>
              <a:spcPct val="100000"/>
            </a:lnSpc>
            <a:spcBef>
              <a:spcPct val="0"/>
            </a:spcBef>
            <a:spcAft>
              <a:spcPct val="35000"/>
            </a:spcAft>
            <a:buNone/>
          </a:pPr>
          <a:r>
            <a:rPr lang="en-US" sz="1600" b="1" kern="1200"/>
            <a:t>Tips</a:t>
          </a:r>
        </a:p>
      </dsp:txBody>
      <dsp:txXfrm>
        <a:off x="693199" y="3751793"/>
        <a:ext cx="4418550" cy="600172"/>
      </dsp:txXfrm>
    </dsp:sp>
    <dsp:sp modelId="{AF39964B-297D-43F4-BC31-4ABD4A04C1D4}">
      <dsp:nvSpPr>
        <dsp:cNvPr id="0" name=""/>
        <dsp:cNvSpPr/>
      </dsp:nvSpPr>
      <dsp:spPr>
        <a:xfrm>
          <a:off x="0" y="4502009"/>
          <a:ext cx="5111749" cy="6001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11A448-A208-43BC-85AB-396658F443A8}">
      <dsp:nvSpPr>
        <dsp:cNvPr id="0" name=""/>
        <dsp:cNvSpPr/>
      </dsp:nvSpPr>
      <dsp:spPr>
        <a:xfrm>
          <a:off x="181552" y="4637048"/>
          <a:ext cx="330094" cy="330094"/>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E75A9C-B184-48A6-96C9-3B5994172EEC}">
      <dsp:nvSpPr>
        <dsp:cNvPr id="0" name=""/>
        <dsp:cNvSpPr/>
      </dsp:nvSpPr>
      <dsp:spPr>
        <a:xfrm>
          <a:off x="693199" y="4502009"/>
          <a:ext cx="4418550" cy="600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18" tIns="63518" rIns="63518" bIns="63518" numCol="1" spcCol="1270" anchor="ctr" anchorCtr="0">
          <a:noAutofit/>
        </a:bodyPr>
        <a:lstStyle/>
        <a:p>
          <a:pPr marL="0" lvl="0" indent="0" algn="l" defTabSz="711200">
            <a:lnSpc>
              <a:spcPct val="100000"/>
            </a:lnSpc>
            <a:spcBef>
              <a:spcPct val="0"/>
            </a:spcBef>
            <a:spcAft>
              <a:spcPct val="35000"/>
            </a:spcAft>
            <a:buNone/>
          </a:pPr>
          <a:r>
            <a:rPr lang="en-US" sz="1600" b="1" kern="1200"/>
            <a:t>“Living” document to be updated frequently</a:t>
          </a:r>
        </a:p>
      </dsp:txBody>
      <dsp:txXfrm>
        <a:off x="693199" y="4502009"/>
        <a:ext cx="4418550" cy="600172"/>
      </dsp:txXfrm>
    </dsp:sp>
    <dsp:sp modelId="{92FEE4DC-7BED-444E-BE4E-0699ECC9A22C}">
      <dsp:nvSpPr>
        <dsp:cNvPr id="0" name=""/>
        <dsp:cNvSpPr/>
      </dsp:nvSpPr>
      <dsp:spPr>
        <a:xfrm>
          <a:off x="0" y="5252225"/>
          <a:ext cx="5111749" cy="6001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DA585A-FACC-4558-B8DB-9004EEB992BB}">
      <dsp:nvSpPr>
        <dsp:cNvPr id="0" name=""/>
        <dsp:cNvSpPr/>
      </dsp:nvSpPr>
      <dsp:spPr>
        <a:xfrm>
          <a:off x="181552" y="5387264"/>
          <a:ext cx="330094" cy="330094"/>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5A31B1-5B64-425E-BF2A-2376073C523E}">
      <dsp:nvSpPr>
        <dsp:cNvPr id="0" name=""/>
        <dsp:cNvSpPr/>
      </dsp:nvSpPr>
      <dsp:spPr>
        <a:xfrm>
          <a:off x="693199" y="5252225"/>
          <a:ext cx="4418550" cy="600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18" tIns="63518" rIns="63518" bIns="63518" numCol="1" spcCol="1270" anchor="ctr" anchorCtr="0">
          <a:noAutofit/>
        </a:bodyPr>
        <a:lstStyle/>
        <a:p>
          <a:pPr marL="0" lvl="0" indent="0" algn="l" defTabSz="711200">
            <a:lnSpc>
              <a:spcPct val="100000"/>
            </a:lnSpc>
            <a:spcBef>
              <a:spcPct val="0"/>
            </a:spcBef>
            <a:spcAft>
              <a:spcPct val="35000"/>
            </a:spcAft>
            <a:buNone/>
          </a:pPr>
          <a:r>
            <a:rPr lang="en-US" sz="1600" b="1" kern="1200"/>
            <a:t>Anticipated release: by February 15, 2026</a:t>
          </a:r>
        </a:p>
      </dsp:txBody>
      <dsp:txXfrm>
        <a:off x="693199" y="5252225"/>
        <a:ext cx="4418550" cy="60017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389D88-004B-4717-8906-910108ECADCC}">
      <dsp:nvSpPr>
        <dsp:cNvPr id="0" name=""/>
        <dsp:cNvSpPr/>
      </dsp:nvSpPr>
      <dsp:spPr>
        <a:xfrm>
          <a:off x="8969" y="1244639"/>
          <a:ext cx="635156" cy="6351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BB8D94A-E689-47F7-B4A9-B946E4BC2FBF}">
      <dsp:nvSpPr>
        <dsp:cNvPr id="0" name=""/>
        <dsp:cNvSpPr/>
      </dsp:nvSpPr>
      <dsp:spPr>
        <a:xfrm>
          <a:off x="8969" y="1967373"/>
          <a:ext cx="1814731" cy="56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Banner changes</a:t>
          </a:r>
        </a:p>
      </dsp:txBody>
      <dsp:txXfrm>
        <a:off x="8969" y="1967373"/>
        <a:ext cx="1814731" cy="561981"/>
      </dsp:txXfrm>
    </dsp:sp>
    <dsp:sp modelId="{06CA3199-1708-495A-B520-9C89CE4A6A2D}">
      <dsp:nvSpPr>
        <dsp:cNvPr id="0" name=""/>
        <dsp:cNvSpPr/>
      </dsp:nvSpPr>
      <dsp:spPr>
        <a:xfrm>
          <a:off x="8969" y="2570088"/>
          <a:ext cx="1814731" cy="711234"/>
        </a:xfrm>
        <a:prstGeom prst="rect">
          <a:avLst/>
        </a:prstGeom>
        <a:noFill/>
        <a:ln>
          <a:noFill/>
        </a:ln>
        <a:effectLst/>
      </dsp:spPr>
      <dsp:style>
        <a:lnRef idx="0">
          <a:scrgbClr r="0" g="0" b="0"/>
        </a:lnRef>
        <a:fillRef idx="0">
          <a:scrgbClr r="0" g="0" b="0"/>
        </a:fillRef>
        <a:effectRef idx="0">
          <a:scrgbClr r="0" g="0" b="0"/>
        </a:effectRef>
        <a:fontRef idx="minor"/>
      </dsp:style>
    </dsp:sp>
    <dsp:sp modelId="{B7F7C82C-F1C4-4E45-BE94-EBEC5AE23379}">
      <dsp:nvSpPr>
        <dsp:cNvPr id="0" name=""/>
        <dsp:cNvSpPr/>
      </dsp:nvSpPr>
      <dsp:spPr>
        <a:xfrm>
          <a:off x="2141279" y="1244639"/>
          <a:ext cx="635156" cy="6351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B30DC51-80D0-4F00-9700-FF8EBCFF7B37}">
      <dsp:nvSpPr>
        <dsp:cNvPr id="0" name=""/>
        <dsp:cNvSpPr/>
      </dsp:nvSpPr>
      <dsp:spPr>
        <a:xfrm>
          <a:off x="2141279" y="1967373"/>
          <a:ext cx="1814731" cy="56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Reorganization of Protocol Resources page</a:t>
          </a:r>
        </a:p>
      </dsp:txBody>
      <dsp:txXfrm>
        <a:off x="2141279" y="1967373"/>
        <a:ext cx="1814731" cy="561981"/>
      </dsp:txXfrm>
    </dsp:sp>
    <dsp:sp modelId="{5A765DD4-7B08-439B-A7A2-4076682CA923}">
      <dsp:nvSpPr>
        <dsp:cNvPr id="0" name=""/>
        <dsp:cNvSpPr/>
      </dsp:nvSpPr>
      <dsp:spPr>
        <a:xfrm>
          <a:off x="2141279" y="2570088"/>
          <a:ext cx="1814731" cy="7112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dirty="0"/>
            <a:t>Centralized protocol templates </a:t>
          </a:r>
        </a:p>
        <a:p>
          <a:pPr marL="0" lvl="0" indent="0" algn="l" defTabSz="488950">
            <a:lnSpc>
              <a:spcPct val="90000"/>
            </a:lnSpc>
            <a:spcBef>
              <a:spcPct val="0"/>
            </a:spcBef>
            <a:spcAft>
              <a:spcPct val="35000"/>
            </a:spcAft>
            <a:buNone/>
          </a:pPr>
          <a:r>
            <a:rPr lang="en-US" sz="1100" kern="1200" dirty="0"/>
            <a:t>Additional templates to be posted</a:t>
          </a:r>
        </a:p>
      </dsp:txBody>
      <dsp:txXfrm>
        <a:off x="2141279" y="2570088"/>
        <a:ext cx="1814731" cy="711234"/>
      </dsp:txXfrm>
    </dsp:sp>
    <dsp:sp modelId="{BF546F72-8144-4EE2-963E-E3121F1D1B48}">
      <dsp:nvSpPr>
        <dsp:cNvPr id="0" name=""/>
        <dsp:cNvSpPr/>
      </dsp:nvSpPr>
      <dsp:spPr>
        <a:xfrm>
          <a:off x="4273589" y="1244639"/>
          <a:ext cx="635156" cy="6351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761A1C1-5CF1-4C58-9E5A-019DCE863828}">
      <dsp:nvSpPr>
        <dsp:cNvPr id="0" name=""/>
        <dsp:cNvSpPr/>
      </dsp:nvSpPr>
      <dsp:spPr>
        <a:xfrm>
          <a:off x="4273589" y="1967373"/>
          <a:ext cx="1814731" cy="56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dirty="0"/>
            <a:t>Upcoming changes to Consent Form Resources page </a:t>
          </a:r>
        </a:p>
      </dsp:txBody>
      <dsp:txXfrm>
        <a:off x="4273589" y="1967373"/>
        <a:ext cx="1814731" cy="561981"/>
      </dsp:txXfrm>
    </dsp:sp>
    <dsp:sp modelId="{11A363E0-2F4C-4FFC-94AC-BA5EDAEA7F56}">
      <dsp:nvSpPr>
        <dsp:cNvPr id="0" name=""/>
        <dsp:cNvSpPr/>
      </dsp:nvSpPr>
      <dsp:spPr>
        <a:xfrm>
          <a:off x="4273589" y="2570088"/>
          <a:ext cx="1814731" cy="7112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dirty="0"/>
            <a:t>New template/updated consent form language</a:t>
          </a:r>
        </a:p>
        <a:p>
          <a:pPr marL="0" lvl="0" indent="0" algn="l" defTabSz="488950">
            <a:lnSpc>
              <a:spcPct val="90000"/>
            </a:lnSpc>
            <a:spcBef>
              <a:spcPct val="0"/>
            </a:spcBef>
            <a:spcAft>
              <a:spcPct val="35000"/>
            </a:spcAft>
            <a:buNone/>
          </a:pPr>
          <a:r>
            <a:rPr lang="en-US" sz="1100" kern="1200"/>
            <a:t>Revised/additional short forms </a:t>
          </a:r>
        </a:p>
      </dsp:txBody>
      <dsp:txXfrm>
        <a:off x="4273589" y="2570088"/>
        <a:ext cx="1814731" cy="711234"/>
      </dsp:txXfrm>
    </dsp:sp>
    <dsp:sp modelId="{E450937C-D92A-4016-9FE2-DF69E82B5E3F}">
      <dsp:nvSpPr>
        <dsp:cNvPr id="0" name=""/>
        <dsp:cNvSpPr/>
      </dsp:nvSpPr>
      <dsp:spPr>
        <a:xfrm>
          <a:off x="6405898" y="1244639"/>
          <a:ext cx="635156" cy="63515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4A9A438-C3B8-457E-A36B-DBBA2C2D7F8A}">
      <dsp:nvSpPr>
        <dsp:cNvPr id="0" name=""/>
        <dsp:cNvSpPr/>
      </dsp:nvSpPr>
      <dsp:spPr>
        <a:xfrm>
          <a:off x="6405898" y="1967373"/>
          <a:ext cx="1814731" cy="56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Website: </a:t>
          </a:r>
          <a:r>
            <a:rPr lang="en-US" sz="1400" kern="1200">
              <a:hlinkClick xmlns:r="http://schemas.openxmlformats.org/officeDocument/2006/relationships" r:id="rId9"/>
            </a:rPr>
            <a:t>https://research.columbia.edu/irb</a:t>
          </a:r>
          <a:endParaRPr lang="en-US" sz="1400" kern="1200"/>
        </a:p>
      </dsp:txBody>
      <dsp:txXfrm>
        <a:off x="6405898" y="1967373"/>
        <a:ext cx="1814731" cy="561981"/>
      </dsp:txXfrm>
    </dsp:sp>
    <dsp:sp modelId="{B697E0C2-5D84-4200-8241-E822E5655CB2}">
      <dsp:nvSpPr>
        <dsp:cNvPr id="0" name=""/>
        <dsp:cNvSpPr/>
      </dsp:nvSpPr>
      <dsp:spPr>
        <a:xfrm>
          <a:off x="6405898" y="2570088"/>
          <a:ext cx="1814731" cy="711234"/>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C20A7-358E-4245-A6DC-BEA93B738898}">
      <dsp:nvSpPr>
        <dsp:cNvPr id="0" name=""/>
        <dsp:cNvSpPr/>
      </dsp:nvSpPr>
      <dsp:spPr>
        <a:xfrm>
          <a:off x="0" y="3535"/>
          <a:ext cx="8229600" cy="7531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B15B38-0A19-4B8E-87A6-E91AE13CEDC2}">
      <dsp:nvSpPr>
        <dsp:cNvPr id="0" name=""/>
        <dsp:cNvSpPr/>
      </dsp:nvSpPr>
      <dsp:spPr>
        <a:xfrm>
          <a:off x="227827" y="172994"/>
          <a:ext cx="414231" cy="4142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BCA8AB-AA75-4C94-A7B2-2BD0D8163460}">
      <dsp:nvSpPr>
        <dsp:cNvPr id="0" name=""/>
        <dsp:cNvSpPr/>
      </dsp:nvSpPr>
      <dsp:spPr>
        <a:xfrm>
          <a:off x="869886" y="3535"/>
          <a:ext cx="7359713" cy="753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08" tIns="79708" rIns="79708" bIns="79708" numCol="1" spcCol="1270" anchor="ctr" anchorCtr="0">
          <a:noAutofit/>
        </a:bodyPr>
        <a:lstStyle/>
        <a:p>
          <a:pPr marL="0" lvl="0" indent="0" algn="l" defTabSz="844550">
            <a:lnSpc>
              <a:spcPct val="100000"/>
            </a:lnSpc>
            <a:spcBef>
              <a:spcPct val="0"/>
            </a:spcBef>
            <a:spcAft>
              <a:spcPct val="35000"/>
            </a:spcAft>
            <a:buNone/>
          </a:pPr>
          <a:r>
            <a:rPr lang="en-US" sz="1900" b="1" kern="1200" dirty="0"/>
            <a:t>Designated topic experts across key HRPO areas</a:t>
          </a:r>
          <a:endParaRPr lang="en-US" sz="1900" kern="1200" dirty="0"/>
        </a:p>
      </dsp:txBody>
      <dsp:txXfrm>
        <a:off x="869886" y="3535"/>
        <a:ext cx="7359713" cy="753148"/>
      </dsp:txXfrm>
    </dsp:sp>
    <dsp:sp modelId="{6CD1B7D1-BE33-42DB-B772-A38D83B786B3}">
      <dsp:nvSpPr>
        <dsp:cNvPr id="0" name=""/>
        <dsp:cNvSpPr/>
      </dsp:nvSpPr>
      <dsp:spPr>
        <a:xfrm>
          <a:off x="0" y="944971"/>
          <a:ext cx="8229600" cy="7531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7BBDB8-6EB0-41A6-95A6-1F1F5372DD4E}">
      <dsp:nvSpPr>
        <dsp:cNvPr id="0" name=""/>
        <dsp:cNvSpPr/>
      </dsp:nvSpPr>
      <dsp:spPr>
        <a:xfrm>
          <a:off x="227827" y="1114429"/>
          <a:ext cx="414231" cy="4142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9099EF-A9E3-4873-BD51-83E26D7DAF47}">
      <dsp:nvSpPr>
        <dsp:cNvPr id="0" name=""/>
        <dsp:cNvSpPr/>
      </dsp:nvSpPr>
      <dsp:spPr>
        <a:xfrm>
          <a:off x="869886" y="944971"/>
          <a:ext cx="7359713" cy="753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08" tIns="79708" rIns="79708" bIns="79708" numCol="1" spcCol="1270" anchor="ctr" anchorCtr="0">
          <a:noAutofit/>
        </a:bodyPr>
        <a:lstStyle/>
        <a:p>
          <a:pPr marL="0" lvl="0" indent="0" algn="l" defTabSz="844550">
            <a:lnSpc>
              <a:spcPct val="100000"/>
            </a:lnSpc>
            <a:spcBef>
              <a:spcPct val="0"/>
            </a:spcBef>
            <a:spcAft>
              <a:spcPct val="35000"/>
            </a:spcAft>
            <a:buNone/>
          </a:pPr>
          <a:r>
            <a:rPr lang="en-US" sz="1900" b="1" kern="1200" dirty="0"/>
            <a:t>Topics include RASCAL, informed consent, HIPAA, recruitment, and more</a:t>
          </a:r>
          <a:endParaRPr lang="en-US" sz="1900" kern="1200" dirty="0"/>
        </a:p>
      </dsp:txBody>
      <dsp:txXfrm>
        <a:off x="869886" y="944971"/>
        <a:ext cx="7359713" cy="753148"/>
      </dsp:txXfrm>
    </dsp:sp>
    <dsp:sp modelId="{5B543772-F848-491A-9362-9DF0CBADF048}">
      <dsp:nvSpPr>
        <dsp:cNvPr id="0" name=""/>
        <dsp:cNvSpPr/>
      </dsp:nvSpPr>
      <dsp:spPr>
        <a:xfrm>
          <a:off x="0" y="1886407"/>
          <a:ext cx="8229600" cy="7531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20C689-DF2A-4FA7-BE4A-7F65D5A05AE1}">
      <dsp:nvSpPr>
        <dsp:cNvPr id="0" name=""/>
        <dsp:cNvSpPr/>
      </dsp:nvSpPr>
      <dsp:spPr>
        <a:xfrm>
          <a:off x="227827" y="2055865"/>
          <a:ext cx="414231" cy="41423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E0311D-3911-472A-BDA2-D157291E7B00}">
      <dsp:nvSpPr>
        <dsp:cNvPr id="0" name=""/>
        <dsp:cNvSpPr/>
      </dsp:nvSpPr>
      <dsp:spPr>
        <a:xfrm>
          <a:off x="869886" y="1886407"/>
          <a:ext cx="7359713" cy="753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08" tIns="79708" rIns="79708" bIns="79708" numCol="1" spcCol="1270" anchor="ctr" anchorCtr="0">
          <a:noAutofit/>
        </a:bodyPr>
        <a:lstStyle/>
        <a:p>
          <a:pPr marL="0" lvl="0" indent="0" algn="l" defTabSz="844550">
            <a:lnSpc>
              <a:spcPct val="100000"/>
            </a:lnSpc>
            <a:spcBef>
              <a:spcPct val="0"/>
            </a:spcBef>
            <a:spcAft>
              <a:spcPct val="35000"/>
            </a:spcAft>
            <a:buNone/>
          </a:pPr>
          <a:r>
            <a:rPr lang="en-US" sz="1900" b="1" kern="1200" dirty="0"/>
            <a:t>Two staff members per topic</a:t>
          </a:r>
          <a:endParaRPr lang="en-US" sz="1900" kern="1200" dirty="0"/>
        </a:p>
      </dsp:txBody>
      <dsp:txXfrm>
        <a:off x="869886" y="1886407"/>
        <a:ext cx="7359713" cy="753148"/>
      </dsp:txXfrm>
    </dsp:sp>
    <dsp:sp modelId="{9662AAE1-5F3D-40C9-8A5A-E36C5CDBB565}">
      <dsp:nvSpPr>
        <dsp:cNvPr id="0" name=""/>
        <dsp:cNvSpPr/>
      </dsp:nvSpPr>
      <dsp:spPr>
        <a:xfrm>
          <a:off x="0" y="2827842"/>
          <a:ext cx="8229600" cy="7531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F2168C-BF3C-4DA7-8763-0475CF4F144E}">
      <dsp:nvSpPr>
        <dsp:cNvPr id="0" name=""/>
        <dsp:cNvSpPr/>
      </dsp:nvSpPr>
      <dsp:spPr>
        <a:xfrm>
          <a:off x="227827" y="2997301"/>
          <a:ext cx="414231" cy="41423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918A42-D984-44A9-9792-8A6DD705CB26}">
      <dsp:nvSpPr>
        <dsp:cNvPr id="0" name=""/>
        <dsp:cNvSpPr/>
      </dsp:nvSpPr>
      <dsp:spPr>
        <a:xfrm>
          <a:off x="869886" y="2827842"/>
          <a:ext cx="7359713" cy="753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08" tIns="79708" rIns="79708" bIns="79708" numCol="1" spcCol="1270" anchor="ctr" anchorCtr="0">
          <a:noAutofit/>
        </a:bodyPr>
        <a:lstStyle/>
        <a:p>
          <a:pPr marL="0" lvl="0" indent="0" algn="l" defTabSz="844550">
            <a:lnSpc>
              <a:spcPct val="100000"/>
            </a:lnSpc>
            <a:spcBef>
              <a:spcPct val="0"/>
            </a:spcBef>
            <a:spcAft>
              <a:spcPct val="35000"/>
            </a:spcAft>
            <a:buNone/>
          </a:pPr>
          <a:r>
            <a:rPr lang="en-US" sz="1900" b="1" kern="1200" dirty="0"/>
            <a:t>Experts available to support investigators </a:t>
          </a:r>
          <a:r>
            <a:rPr lang="en-US" sz="1900" b="1" i="1" kern="1200" dirty="0"/>
            <a:t>and</a:t>
          </a:r>
          <a:r>
            <a:rPr lang="en-US" sz="1900" b="1" kern="1200" dirty="0"/>
            <a:t> HRPO colleagues</a:t>
          </a:r>
          <a:endParaRPr lang="en-US" sz="1900" kern="1200" dirty="0"/>
        </a:p>
      </dsp:txBody>
      <dsp:txXfrm>
        <a:off x="869886" y="2827842"/>
        <a:ext cx="7359713" cy="753148"/>
      </dsp:txXfrm>
    </dsp:sp>
    <dsp:sp modelId="{872A6C10-575E-491B-A7AB-8057741CDB48}">
      <dsp:nvSpPr>
        <dsp:cNvPr id="0" name=""/>
        <dsp:cNvSpPr/>
      </dsp:nvSpPr>
      <dsp:spPr>
        <a:xfrm>
          <a:off x="0" y="3769278"/>
          <a:ext cx="8229600" cy="7531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30A0FD-3203-4176-B351-320E56E1DBD4}">
      <dsp:nvSpPr>
        <dsp:cNvPr id="0" name=""/>
        <dsp:cNvSpPr/>
      </dsp:nvSpPr>
      <dsp:spPr>
        <a:xfrm>
          <a:off x="227827" y="3938736"/>
          <a:ext cx="414231" cy="41423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3B82FB-4871-4C28-8FD2-38E772552D67}">
      <dsp:nvSpPr>
        <dsp:cNvPr id="0" name=""/>
        <dsp:cNvSpPr/>
      </dsp:nvSpPr>
      <dsp:spPr>
        <a:xfrm>
          <a:off x="869886" y="3769278"/>
          <a:ext cx="7359713" cy="753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08" tIns="79708" rIns="79708" bIns="79708" numCol="1" spcCol="1270" anchor="ctr" anchorCtr="0">
          <a:noAutofit/>
        </a:bodyPr>
        <a:lstStyle/>
        <a:p>
          <a:pPr marL="0" lvl="0" indent="0" algn="l" defTabSz="844550">
            <a:lnSpc>
              <a:spcPct val="100000"/>
            </a:lnSpc>
            <a:spcBef>
              <a:spcPct val="0"/>
            </a:spcBef>
            <a:spcAft>
              <a:spcPct val="35000"/>
            </a:spcAft>
            <a:buNone/>
          </a:pPr>
          <a:r>
            <a:rPr lang="en-US" sz="1900" b="1" kern="1200" dirty="0"/>
            <a:t>Full topic expert list available </a:t>
          </a:r>
          <a:r>
            <a:rPr lang="en-US" sz="1900" b="1" kern="1200" dirty="0">
              <a:hlinkClick xmlns:r="http://schemas.openxmlformats.org/officeDocument/2006/relationships" r:id="rId11"/>
            </a:rPr>
            <a:t>here</a:t>
          </a:r>
          <a:endParaRPr lang="en-US" sz="1900" kern="1200" dirty="0"/>
        </a:p>
      </dsp:txBody>
      <dsp:txXfrm>
        <a:off x="869886" y="3769278"/>
        <a:ext cx="7359713" cy="75314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7443D6-AD7B-4D93-BD68-0C1284195171}">
      <dsp:nvSpPr>
        <dsp:cNvPr id="0" name=""/>
        <dsp:cNvSpPr/>
      </dsp:nvSpPr>
      <dsp:spPr>
        <a:xfrm>
          <a:off x="975705" y="1038509"/>
          <a:ext cx="1106966" cy="1106966"/>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1F4590-68F1-4A74-97D7-90EF94B78026}">
      <dsp:nvSpPr>
        <dsp:cNvPr id="0" name=""/>
        <dsp:cNvSpPr/>
      </dsp:nvSpPr>
      <dsp:spPr>
        <a:xfrm>
          <a:off x="299225" y="2627354"/>
          <a:ext cx="2459925" cy="16220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b="1" kern="1200" dirty="0"/>
            <a:t>Automated Personnel Modifications</a:t>
          </a:r>
        </a:p>
        <a:p>
          <a:pPr marL="0" lvl="0" indent="0" algn="ctr" defTabSz="488950">
            <a:lnSpc>
              <a:spcPct val="100000"/>
            </a:lnSpc>
            <a:spcBef>
              <a:spcPct val="0"/>
            </a:spcBef>
            <a:spcAft>
              <a:spcPct val="35000"/>
            </a:spcAft>
            <a:buNone/>
          </a:pPr>
          <a:r>
            <a:rPr lang="en-US" sz="1100" b="0" i="0" kern="1200" dirty="0"/>
            <a:t>The ‘Personnel Modification’ event has been designed to allow for auto-approval and processing of an event solely to add or remove personnel. </a:t>
          </a:r>
          <a:br>
            <a:rPr lang="en-US" sz="1100" b="0" i="0" kern="1200" dirty="0"/>
          </a:br>
          <a:br>
            <a:rPr lang="en-US" sz="1100" b="0" i="0" kern="1200" dirty="0"/>
          </a:br>
          <a:r>
            <a:rPr lang="en-US" sz="1100" b="0" i="0" kern="1200" dirty="0"/>
            <a:t> Testing of this module is underway.</a:t>
          </a:r>
          <a:endParaRPr lang="en-US" sz="1100" kern="1200" dirty="0"/>
        </a:p>
      </dsp:txBody>
      <dsp:txXfrm>
        <a:off x="299225" y="2627354"/>
        <a:ext cx="2459925" cy="1622098"/>
      </dsp:txXfrm>
    </dsp:sp>
    <dsp:sp modelId="{FC35EF28-E83E-464C-9306-9D648DAF6356}">
      <dsp:nvSpPr>
        <dsp:cNvPr id="0" name=""/>
        <dsp:cNvSpPr/>
      </dsp:nvSpPr>
      <dsp:spPr>
        <a:xfrm>
          <a:off x="3866116" y="1038509"/>
          <a:ext cx="1106966" cy="1106966"/>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D04E97-DEF9-4790-A6AC-F1730985D0C2}">
      <dsp:nvSpPr>
        <dsp:cNvPr id="0" name=""/>
        <dsp:cNvSpPr/>
      </dsp:nvSpPr>
      <dsp:spPr>
        <a:xfrm>
          <a:off x="3189637" y="2627354"/>
          <a:ext cx="2459925" cy="16220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b="1" kern="1200" dirty="0"/>
            <a:t>Additional cell therapy and gene transfer questions</a:t>
          </a:r>
          <a:br>
            <a:rPr lang="en-US" sz="1200" kern="1200" dirty="0"/>
          </a:br>
          <a:endParaRPr lang="en-US" sz="1200" kern="1200" dirty="0"/>
        </a:p>
        <a:p>
          <a:pPr marL="0" lvl="0" indent="0" algn="ctr" defTabSz="533400">
            <a:lnSpc>
              <a:spcPct val="100000"/>
            </a:lnSpc>
            <a:spcBef>
              <a:spcPct val="0"/>
            </a:spcBef>
            <a:spcAft>
              <a:spcPct val="35000"/>
            </a:spcAft>
            <a:buNone/>
          </a:pPr>
          <a:r>
            <a:rPr lang="en-US" sz="1200" b="0" i="0" kern="1200" dirty="0"/>
            <a:t>This proposal addresses the need to identify cell therapy and gene transfer protocols and to route cell therapy studies to the Cancer Center Protocol Review and Monitoring Committee (PRMC) for review</a:t>
          </a:r>
          <a:endParaRPr lang="en-US" sz="1200" kern="1200" dirty="0"/>
        </a:p>
      </dsp:txBody>
      <dsp:txXfrm>
        <a:off x="3189637" y="2627354"/>
        <a:ext cx="2459925" cy="1622098"/>
      </dsp:txXfrm>
    </dsp:sp>
    <dsp:sp modelId="{8D0C1488-C530-4350-BC26-924A7D2EA1B2}">
      <dsp:nvSpPr>
        <dsp:cNvPr id="0" name=""/>
        <dsp:cNvSpPr/>
      </dsp:nvSpPr>
      <dsp:spPr>
        <a:xfrm>
          <a:off x="6756528" y="1038509"/>
          <a:ext cx="1106966" cy="1106966"/>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4AD010-565E-43C2-A633-CA4EC65C13D5}">
      <dsp:nvSpPr>
        <dsp:cNvPr id="0" name=""/>
        <dsp:cNvSpPr/>
      </dsp:nvSpPr>
      <dsp:spPr>
        <a:xfrm>
          <a:off x="6080049" y="2627354"/>
          <a:ext cx="2459925" cy="16220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b="1" kern="1200" dirty="0"/>
            <a:t>Ancillary Review Status box</a:t>
          </a:r>
        </a:p>
        <a:p>
          <a:pPr marL="0" lvl="0" indent="0" algn="ctr" defTabSz="488950">
            <a:lnSpc>
              <a:spcPct val="100000"/>
            </a:lnSpc>
            <a:spcBef>
              <a:spcPct val="0"/>
            </a:spcBef>
            <a:spcAft>
              <a:spcPct val="35000"/>
            </a:spcAft>
            <a:buNone/>
          </a:pPr>
          <a:endParaRPr lang="en-US" sz="1100" kern="1200" dirty="0"/>
        </a:p>
        <a:p>
          <a:pPr marL="0" lvl="0" indent="0" algn="ctr" defTabSz="488950">
            <a:lnSpc>
              <a:spcPct val="100000"/>
            </a:lnSpc>
            <a:spcBef>
              <a:spcPct val="0"/>
            </a:spcBef>
            <a:spcAft>
              <a:spcPct val="35000"/>
            </a:spcAft>
            <a:buNone/>
          </a:pPr>
          <a:r>
            <a:rPr lang="en-US" sz="1100" kern="1200" dirty="0"/>
            <a:t>This proposal will </a:t>
          </a:r>
          <a:r>
            <a:rPr lang="en-US" sz="1100" b="0" i="0" kern="1200" dirty="0"/>
            <a:t>make all the ancillary review statuses for a protocol visible to the research team. The box will include the contact information for the ancillary review committee</a:t>
          </a:r>
          <a:endParaRPr lang="en-US" sz="1100" kern="1200" dirty="0"/>
        </a:p>
      </dsp:txBody>
      <dsp:txXfrm>
        <a:off x="6080049" y="2627354"/>
        <a:ext cx="2459925" cy="16220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B72A88-011F-4809-B1B8-06DCAE14D8C0}">
      <dsp:nvSpPr>
        <dsp:cNvPr id="0" name=""/>
        <dsp:cNvSpPr/>
      </dsp:nvSpPr>
      <dsp:spPr>
        <a:xfrm>
          <a:off x="0" y="589318"/>
          <a:ext cx="8229600" cy="1705725"/>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8708" tIns="791464" rIns="638708"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a:t>Regulatory changes</a:t>
          </a:r>
        </a:p>
        <a:p>
          <a:pPr marL="171450" lvl="1" indent="-171450" algn="l" defTabSz="800100">
            <a:lnSpc>
              <a:spcPct val="90000"/>
            </a:lnSpc>
            <a:spcBef>
              <a:spcPct val="0"/>
            </a:spcBef>
            <a:spcAft>
              <a:spcPct val="15000"/>
            </a:spcAft>
            <a:buChar char="•"/>
          </a:pPr>
          <a:r>
            <a:rPr lang="en-US" sz="1800" kern="1200"/>
            <a:t>Changes in interpretation</a:t>
          </a:r>
        </a:p>
        <a:p>
          <a:pPr marL="171450" lvl="1" indent="-171450" algn="l" defTabSz="800100">
            <a:lnSpc>
              <a:spcPct val="90000"/>
            </a:lnSpc>
            <a:spcBef>
              <a:spcPct val="0"/>
            </a:spcBef>
            <a:spcAft>
              <a:spcPct val="15000"/>
            </a:spcAft>
            <a:buChar char="•"/>
          </a:pPr>
          <a:r>
            <a:rPr lang="en-US" sz="1800" kern="1200" dirty="0"/>
            <a:t>Updated processes</a:t>
          </a:r>
        </a:p>
      </dsp:txBody>
      <dsp:txXfrm>
        <a:off x="0" y="589318"/>
        <a:ext cx="8229600" cy="1705725"/>
      </dsp:txXfrm>
    </dsp:sp>
    <dsp:sp modelId="{D727F868-3426-4B12-A15A-381C17427D5D}">
      <dsp:nvSpPr>
        <dsp:cNvPr id="0" name=""/>
        <dsp:cNvSpPr/>
      </dsp:nvSpPr>
      <dsp:spPr>
        <a:xfrm>
          <a:off x="411480" y="28438"/>
          <a:ext cx="5760720" cy="112176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sz="1800" kern="1200" dirty="0"/>
            <a:t>Reasons for change:</a:t>
          </a:r>
        </a:p>
      </dsp:txBody>
      <dsp:txXfrm>
        <a:off x="466240" y="83198"/>
        <a:ext cx="5651200" cy="1012240"/>
      </dsp:txXfrm>
    </dsp:sp>
    <dsp:sp modelId="{34FE2B4F-60D5-4EC5-A9F8-EDCA296D3AB0}">
      <dsp:nvSpPr>
        <dsp:cNvPr id="0" name=""/>
        <dsp:cNvSpPr/>
      </dsp:nvSpPr>
      <dsp:spPr>
        <a:xfrm>
          <a:off x="0" y="3061124"/>
          <a:ext cx="8229600" cy="1436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8708" tIns="791464" rIns="638708"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Posting on HRPO website</a:t>
          </a:r>
        </a:p>
        <a:p>
          <a:pPr marL="171450" lvl="1" indent="-171450" algn="l" defTabSz="800100">
            <a:lnSpc>
              <a:spcPct val="90000"/>
            </a:lnSpc>
            <a:spcBef>
              <a:spcPct val="0"/>
            </a:spcBef>
            <a:spcAft>
              <a:spcPct val="15000"/>
            </a:spcAft>
            <a:buChar char="•"/>
          </a:pPr>
          <a:r>
            <a:rPr lang="en-US" sz="1800" kern="1200"/>
            <a:t>Listserv message (newsletter)</a:t>
          </a:r>
        </a:p>
      </dsp:txBody>
      <dsp:txXfrm>
        <a:off x="0" y="3061124"/>
        <a:ext cx="8229600" cy="1436400"/>
      </dsp:txXfrm>
    </dsp:sp>
    <dsp:sp modelId="{B4BE07EE-A8DA-43F6-92B0-9F885E684515}">
      <dsp:nvSpPr>
        <dsp:cNvPr id="0" name=""/>
        <dsp:cNvSpPr/>
      </dsp:nvSpPr>
      <dsp:spPr>
        <a:xfrm>
          <a:off x="411480" y="2500243"/>
          <a:ext cx="5760720" cy="112176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sz="1800" kern="1200"/>
            <a:t>Next steps:</a:t>
          </a:r>
        </a:p>
      </dsp:txBody>
      <dsp:txXfrm>
        <a:off x="466240" y="2555003"/>
        <a:ext cx="5651200" cy="10122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38F6FB-3E0C-4228-B077-7B6BAE997263}">
      <dsp:nvSpPr>
        <dsp:cNvPr id="0" name=""/>
        <dsp:cNvSpPr/>
      </dsp:nvSpPr>
      <dsp:spPr>
        <a:xfrm>
          <a:off x="0" y="97496"/>
          <a:ext cx="5111749" cy="5967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Updated Names/Titles of IOs, HRPO Directors &amp; Staff</a:t>
          </a:r>
        </a:p>
      </dsp:txBody>
      <dsp:txXfrm>
        <a:off x="29128" y="126624"/>
        <a:ext cx="5053493" cy="538444"/>
      </dsp:txXfrm>
    </dsp:sp>
    <dsp:sp modelId="{49EF15CA-B7FA-496B-9D37-468C5E44DC1B}">
      <dsp:nvSpPr>
        <dsp:cNvPr id="0" name=""/>
        <dsp:cNvSpPr/>
      </dsp:nvSpPr>
      <dsp:spPr>
        <a:xfrm>
          <a:off x="0" y="740276"/>
          <a:ext cx="5111749" cy="5967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Names of Columbia IRBs </a:t>
          </a:r>
        </a:p>
      </dsp:txBody>
      <dsp:txXfrm>
        <a:off x="29128" y="769404"/>
        <a:ext cx="5053493" cy="538444"/>
      </dsp:txXfrm>
    </dsp:sp>
    <dsp:sp modelId="{BA88DDC6-AA06-4EDB-8BDF-3C7B4D64F0E5}">
      <dsp:nvSpPr>
        <dsp:cNvPr id="0" name=""/>
        <dsp:cNvSpPr/>
      </dsp:nvSpPr>
      <dsp:spPr>
        <a:xfrm>
          <a:off x="0" y="1383056"/>
          <a:ext cx="5111749" cy="5967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Convened Review (</a:t>
          </a:r>
          <a:r>
            <a:rPr lang="en-US" sz="1600" i="1" kern="1200"/>
            <a:t>formerly Full Board</a:t>
          </a:r>
          <a:r>
            <a:rPr lang="en-US" sz="1600" kern="1200"/>
            <a:t>)</a:t>
          </a:r>
        </a:p>
      </dsp:txBody>
      <dsp:txXfrm>
        <a:off x="29128" y="1412184"/>
        <a:ext cx="5053493" cy="538444"/>
      </dsp:txXfrm>
    </dsp:sp>
    <dsp:sp modelId="{5119D637-B4D2-4F9D-B97D-7DC14B210008}">
      <dsp:nvSpPr>
        <dsp:cNvPr id="0" name=""/>
        <dsp:cNvSpPr/>
      </dsp:nvSpPr>
      <dsp:spPr>
        <a:xfrm>
          <a:off x="0" y="2025836"/>
          <a:ext cx="5111749" cy="5967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Rascal Process: References to Tasks and new HazMat Appendix R</a:t>
          </a:r>
        </a:p>
      </dsp:txBody>
      <dsp:txXfrm>
        <a:off x="29128" y="2054964"/>
        <a:ext cx="5053493" cy="538444"/>
      </dsp:txXfrm>
    </dsp:sp>
    <dsp:sp modelId="{06DD948C-D613-4EB7-BF7E-1B0BD0DE964B}">
      <dsp:nvSpPr>
        <dsp:cNvPr id="0" name=""/>
        <dsp:cNvSpPr/>
      </dsp:nvSpPr>
      <dsp:spPr>
        <a:xfrm>
          <a:off x="0" y="2668616"/>
          <a:ext cx="5111749" cy="5967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Change in Office Name: Office of HIPAA Compliance (Privacy Office)</a:t>
          </a:r>
        </a:p>
      </dsp:txBody>
      <dsp:txXfrm>
        <a:off x="29128" y="2697744"/>
        <a:ext cx="5053493" cy="538444"/>
      </dsp:txXfrm>
    </dsp:sp>
    <dsp:sp modelId="{587AD683-F57C-4434-A623-64ED3008B9B3}">
      <dsp:nvSpPr>
        <dsp:cNvPr id="0" name=""/>
        <dsp:cNvSpPr/>
      </dsp:nvSpPr>
      <dsp:spPr>
        <a:xfrm>
          <a:off x="0" y="3311396"/>
          <a:ext cx="5111749" cy="5967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Updated regulatory definitions (2018 requirements): </a:t>
          </a:r>
        </a:p>
      </dsp:txBody>
      <dsp:txXfrm>
        <a:off x="29128" y="3340524"/>
        <a:ext cx="5053493" cy="538444"/>
      </dsp:txXfrm>
    </dsp:sp>
    <dsp:sp modelId="{5CEF8006-9995-4380-82DF-BD52F48F3D05}">
      <dsp:nvSpPr>
        <dsp:cNvPr id="0" name=""/>
        <dsp:cNvSpPr/>
      </dsp:nvSpPr>
      <dsp:spPr>
        <a:xfrm>
          <a:off x="0" y="3908096"/>
          <a:ext cx="5111749" cy="264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298"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US" sz="1200" kern="1200"/>
            <a:t>Research &amp; Human Subject Research </a:t>
          </a:r>
        </a:p>
      </dsp:txBody>
      <dsp:txXfrm>
        <a:off x="0" y="3908096"/>
        <a:ext cx="5111749" cy="264960"/>
      </dsp:txXfrm>
    </dsp:sp>
    <dsp:sp modelId="{4852E587-84E1-49CE-B21E-EB601D038C3C}">
      <dsp:nvSpPr>
        <dsp:cNvPr id="0" name=""/>
        <dsp:cNvSpPr/>
      </dsp:nvSpPr>
      <dsp:spPr>
        <a:xfrm>
          <a:off x="0" y="4173056"/>
          <a:ext cx="5111749" cy="5967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Updated regulatory criteria/reference: </a:t>
          </a:r>
        </a:p>
      </dsp:txBody>
      <dsp:txXfrm>
        <a:off x="29128" y="4202184"/>
        <a:ext cx="5053493" cy="538444"/>
      </dsp:txXfrm>
    </dsp:sp>
    <dsp:sp modelId="{E86A7033-970A-4B4B-B32F-BA903BE35CC0}">
      <dsp:nvSpPr>
        <dsp:cNvPr id="0" name=""/>
        <dsp:cNvSpPr/>
      </dsp:nvSpPr>
      <dsp:spPr>
        <a:xfrm>
          <a:off x="0" y="4769756"/>
          <a:ext cx="5111749" cy="389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298"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US" sz="1200" kern="1200"/>
            <a:t>Informed consent &amp; waiver of consent</a:t>
          </a:r>
        </a:p>
        <a:p>
          <a:pPr marL="114300" lvl="1" indent="-114300" algn="l" defTabSz="533400">
            <a:lnSpc>
              <a:spcPct val="90000"/>
            </a:lnSpc>
            <a:spcBef>
              <a:spcPct val="0"/>
            </a:spcBef>
            <a:spcAft>
              <a:spcPct val="20000"/>
            </a:spcAft>
            <a:buChar char="•"/>
          </a:pPr>
          <a:r>
            <a:rPr lang="en-US" sz="1200" kern="1200"/>
            <a:t>Limited Review for some exempt protocols</a:t>
          </a:r>
        </a:p>
      </dsp:txBody>
      <dsp:txXfrm>
        <a:off x="0" y="4769756"/>
        <a:ext cx="5111749" cy="389160"/>
      </dsp:txXfrm>
    </dsp:sp>
    <dsp:sp modelId="{F476D4CF-DC69-4B2F-9CAD-2EB8241E2B81}">
      <dsp:nvSpPr>
        <dsp:cNvPr id="0" name=""/>
        <dsp:cNvSpPr/>
      </dsp:nvSpPr>
      <dsp:spPr>
        <a:xfrm>
          <a:off x="0" y="5158916"/>
          <a:ext cx="5111749" cy="5967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Add full title or updated Reference Documents</a:t>
          </a:r>
        </a:p>
      </dsp:txBody>
      <dsp:txXfrm>
        <a:off x="29128" y="5188044"/>
        <a:ext cx="5053493" cy="5384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A8795B-263B-44F3-A437-74C2D5A95869}">
      <dsp:nvSpPr>
        <dsp:cNvPr id="0" name=""/>
        <dsp:cNvSpPr/>
      </dsp:nvSpPr>
      <dsp:spPr>
        <a:xfrm>
          <a:off x="0" y="302781"/>
          <a:ext cx="8229600" cy="302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681D8B5-7ACB-4C5E-8A9E-A775E3AD202C}">
      <dsp:nvSpPr>
        <dsp:cNvPr id="0" name=""/>
        <dsp:cNvSpPr/>
      </dsp:nvSpPr>
      <dsp:spPr>
        <a:xfrm>
          <a:off x="411480" y="125661"/>
          <a:ext cx="5760720" cy="3542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kern="1200"/>
            <a:t>Updated process for revising the SOPs</a:t>
          </a:r>
        </a:p>
      </dsp:txBody>
      <dsp:txXfrm>
        <a:off x="428773" y="142954"/>
        <a:ext cx="5726134" cy="319654"/>
      </dsp:txXfrm>
    </dsp:sp>
    <dsp:sp modelId="{4F4ECF1A-F0BB-4F89-B143-C8C2CB43158A}">
      <dsp:nvSpPr>
        <dsp:cNvPr id="0" name=""/>
        <dsp:cNvSpPr/>
      </dsp:nvSpPr>
      <dsp:spPr>
        <a:xfrm>
          <a:off x="0" y="847101"/>
          <a:ext cx="8229600" cy="302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C291027-A4AB-48C0-BF42-C44314D0C27A}">
      <dsp:nvSpPr>
        <dsp:cNvPr id="0" name=""/>
        <dsp:cNvSpPr/>
      </dsp:nvSpPr>
      <dsp:spPr>
        <a:xfrm>
          <a:off x="411480" y="669981"/>
          <a:ext cx="5760720" cy="3542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kern="1200"/>
            <a:t>Introduction of the HRPP and updated list of the facilities at CU</a:t>
          </a:r>
        </a:p>
      </dsp:txBody>
      <dsp:txXfrm>
        <a:off x="428773" y="687274"/>
        <a:ext cx="5726134" cy="319654"/>
      </dsp:txXfrm>
    </dsp:sp>
    <dsp:sp modelId="{45940561-558A-438B-AFE5-55AED6172FAA}">
      <dsp:nvSpPr>
        <dsp:cNvPr id="0" name=""/>
        <dsp:cNvSpPr/>
      </dsp:nvSpPr>
      <dsp:spPr>
        <a:xfrm>
          <a:off x="0" y="1391421"/>
          <a:ext cx="8229600" cy="302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0B9DD59-7C83-4B5E-8015-C06C9F8791FF}">
      <dsp:nvSpPr>
        <dsp:cNvPr id="0" name=""/>
        <dsp:cNvSpPr/>
      </dsp:nvSpPr>
      <dsp:spPr>
        <a:xfrm>
          <a:off x="411480" y="1214301"/>
          <a:ext cx="5760720" cy="3542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kern="1200"/>
            <a:t>Removal of HRPO Committees (education; policy, etc)</a:t>
          </a:r>
        </a:p>
      </dsp:txBody>
      <dsp:txXfrm>
        <a:off x="428773" y="1231594"/>
        <a:ext cx="5726134" cy="319654"/>
      </dsp:txXfrm>
    </dsp:sp>
    <dsp:sp modelId="{8C80A2A1-637A-41C1-B08F-5904843AE817}">
      <dsp:nvSpPr>
        <dsp:cNvPr id="0" name=""/>
        <dsp:cNvSpPr/>
      </dsp:nvSpPr>
      <dsp:spPr>
        <a:xfrm>
          <a:off x="0" y="1935741"/>
          <a:ext cx="8229600" cy="302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2F2F886-BD30-46E8-AC79-9B7557899CA5}">
      <dsp:nvSpPr>
        <dsp:cNvPr id="0" name=""/>
        <dsp:cNvSpPr/>
      </dsp:nvSpPr>
      <dsp:spPr>
        <a:xfrm>
          <a:off x="411480" y="1758621"/>
          <a:ext cx="5760720" cy="3542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kern="1200"/>
            <a:t>Removed MS IRB</a:t>
          </a:r>
        </a:p>
      </dsp:txBody>
      <dsp:txXfrm>
        <a:off x="428773" y="1775914"/>
        <a:ext cx="5726134" cy="319654"/>
      </dsp:txXfrm>
    </dsp:sp>
    <dsp:sp modelId="{9735524B-A3DD-46ED-A283-D0B6BF0CF277}">
      <dsp:nvSpPr>
        <dsp:cNvPr id="0" name=""/>
        <dsp:cNvSpPr/>
      </dsp:nvSpPr>
      <dsp:spPr>
        <a:xfrm>
          <a:off x="0" y="2480061"/>
          <a:ext cx="8229600" cy="831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8708" tIns="249936" rIns="638708"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a:t>When reliance on a non-IRB is appropriate</a:t>
          </a:r>
        </a:p>
        <a:p>
          <a:pPr marL="114300" lvl="1" indent="-114300" algn="l" defTabSz="533400">
            <a:lnSpc>
              <a:spcPct val="90000"/>
            </a:lnSpc>
            <a:spcBef>
              <a:spcPct val="0"/>
            </a:spcBef>
            <a:spcAft>
              <a:spcPct val="15000"/>
            </a:spcAft>
            <a:buChar char="•"/>
          </a:pPr>
          <a:r>
            <a:rPr lang="en-US" sz="1200" i="1" kern="1200"/>
            <a:t>Required by the single IRB review requirement in the DHHS 2018 requirements for </a:t>
          </a:r>
          <a:r>
            <a:rPr lang="en-US" sz="1200" i="1" u="sng" kern="1200"/>
            <a:t>cooperative research </a:t>
          </a:r>
          <a:r>
            <a:rPr lang="en-US" sz="1200" i="1" kern="1200"/>
            <a:t>or the </a:t>
          </a:r>
          <a:r>
            <a:rPr lang="en-US" sz="1200" i="1" u="sng" kern="1200"/>
            <a:t>NIH single IRB policy</a:t>
          </a:r>
          <a:endParaRPr lang="en-US" sz="1200" kern="1200"/>
        </a:p>
      </dsp:txBody>
      <dsp:txXfrm>
        <a:off x="0" y="2480061"/>
        <a:ext cx="8229600" cy="831600"/>
      </dsp:txXfrm>
    </dsp:sp>
    <dsp:sp modelId="{6567BEBE-9FF0-4F69-8549-6B8CACA2A481}">
      <dsp:nvSpPr>
        <dsp:cNvPr id="0" name=""/>
        <dsp:cNvSpPr/>
      </dsp:nvSpPr>
      <dsp:spPr>
        <a:xfrm>
          <a:off x="411480" y="2302941"/>
          <a:ext cx="5760720" cy="3542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kern="1200"/>
            <a:t>Added information on Reliance</a:t>
          </a:r>
        </a:p>
      </dsp:txBody>
      <dsp:txXfrm>
        <a:off x="428773" y="2320234"/>
        <a:ext cx="5726134" cy="319654"/>
      </dsp:txXfrm>
    </dsp:sp>
    <dsp:sp modelId="{2C321F47-8571-4509-ACD7-1459E86FC863}">
      <dsp:nvSpPr>
        <dsp:cNvPr id="0" name=""/>
        <dsp:cNvSpPr/>
      </dsp:nvSpPr>
      <dsp:spPr>
        <a:xfrm>
          <a:off x="0" y="3553581"/>
          <a:ext cx="8229600" cy="302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061965C-8B98-4032-93F0-97458E0805DB}">
      <dsp:nvSpPr>
        <dsp:cNvPr id="0" name=""/>
        <dsp:cNvSpPr/>
      </dsp:nvSpPr>
      <dsp:spPr>
        <a:xfrm>
          <a:off x="411480" y="3376461"/>
          <a:ext cx="5760720" cy="3542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kern="1200"/>
            <a:t>Reliance: requests submission and review process: Reliance Team &amp; AVP-HRP </a:t>
          </a:r>
        </a:p>
      </dsp:txBody>
      <dsp:txXfrm>
        <a:off x="428773" y="3393754"/>
        <a:ext cx="5726134" cy="319654"/>
      </dsp:txXfrm>
    </dsp:sp>
    <dsp:sp modelId="{93B4A8F3-41D0-4B16-B300-A8187A8AD922}">
      <dsp:nvSpPr>
        <dsp:cNvPr id="0" name=""/>
        <dsp:cNvSpPr/>
      </dsp:nvSpPr>
      <dsp:spPr>
        <a:xfrm>
          <a:off x="0" y="4097901"/>
          <a:ext cx="8229600" cy="302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ED96D6E-3BC0-4ACA-AF60-81108547C186}">
      <dsp:nvSpPr>
        <dsp:cNvPr id="0" name=""/>
        <dsp:cNvSpPr/>
      </dsp:nvSpPr>
      <dsp:spPr>
        <a:xfrm>
          <a:off x="411480" y="3920781"/>
          <a:ext cx="5760720" cy="3542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kern="1200"/>
            <a:t>Reliance Agreements: SMART or CU Reliance Agreement Templates</a:t>
          </a:r>
        </a:p>
      </dsp:txBody>
      <dsp:txXfrm>
        <a:off x="428773" y="3938074"/>
        <a:ext cx="5726134" cy="3196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E24C5F-42E4-4D28-8278-6DF6486F78ED}">
      <dsp:nvSpPr>
        <dsp:cNvPr id="0" name=""/>
        <dsp:cNvSpPr/>
      </dsp:nvSpPr>
      <dsp:spPr>
        <a:xfrm>
          <a:off x="0" y="591343"/>
          <a:ext cx="2571749" cy="15430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tx1"/>
              </a:solidFill>
            </a:rPr>
            <a:t>HIPAA forms are created in the HIPAA Module</a:t>
          </a:r>
        </a:p>
      </dsp:txBody>
      <dsp:txXfrm>
        <a:off x="0" y="591343"/>
        <a:ext cx="2571749" cy="1543050"/>
      </dsp:txXfrm>
    </dsp:sp>
    <dsp:sp modelId="{A8BF7CD9-4CD1-470A-A8C6-BCBB78E06B9A}">
      <dsp:nvSpPr>
        <dsp:cNvPr id="0" name=""/>
        <dsp:cNvSpPr/>
      </dsp:nvSpPr>
      <dsp:spPr>
        <a:xfrm>
          <a:off x="2828925" y="591343"/>
          <a:ext cx="2571749" cy="15430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tx1"/>
              </a:solidFill>
            </a:rPr>
            <a:t>Legacy Protocols in Rascal: approved prior to 1/21/2019</a:t>
          </a:r>
        </a:p>
      </dsp:txBody>
      <dsp:txXfrm>
        <a:off x="2828925" y="591343"/>
        <a:ext cx="2571749" cy="1543050"/>
      </dsp:txXfrm>
    </dsp:sp>
    <dsp:sp modelId="{1E6EB3BB-4088-4315-8708-3C005AE21F95}">
      <dsp:nvSpPr>
        <dsp:cNvPr id="0" name=""/>
        <dsp:cNvSpPr/>
      </dsp:nvSpPr>
      <dsp:spPr>
        <a:xfrm>
          <a:off x="5657849" y="591343"/>
          <a:ext cx="2571749" cy="15430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tx1"/>
              </a:solidFill>
            </a:rPr>
            <a:t>Attestation by PI when relevant: all personnel have completed training in safe handling of potentially infectious materials</a:t>
          </a:r>
        </a:p>
      </dsp:txBody>
      <dsp:txXfrm>
        <a:off x="5657849" y="591343"/>
        <a:ext cx="2571749" cy="1543050"/>
      </dsp:txXfrm>
    </dsp:sp>
    <dsp:sp modelId="{B06E68CB-3CCE-4380-A6BD-CDF71D42DDEE}">
      <dsp:nvSpPr>
        <dsp:cNvPr id="0" name=""/>
        <dsp:cNvSpPr/>
      </dsp:nvSpPr>
      <dsp:spPr>
        <a:xfrm>
          <a:off x="0" y="2391569"/>
          <a:ext cx="2571749" cy="15430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tx1"/>
              </a:solidFill>
            </a:rPr>
            <a:t>Activities that are NHSR but require submission to the IRB</a:t>
          </a:r>
        </a:p>
      </dsp:txBody>
      <dsp:txXfrm>
        <a:off x="0" y="2391569"/>
        <a:ext cx="2571749" cy="1543050"/>
      </dsp:txXfrm>
    </dsp:sp>
    <dsp:sp modelId="{6A5E0AD8-4B41-4EBE-8D28-3892CFD9C9C2}">
      <dsp:nvSpPr>
        <dsp:cNvPr id="0" name=""/>
        <dsp:cNvSpPr/>
      </dsp:nvSpPr>
      <dsp:spPr>
        <a:xfrm>
          <a:off x="2828925" y="2391569"/>
          <a:ext cx="2571749" cy="15430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tx1"/>
              </a:solidFill>
            </a:rPr>
            <a:t>Submissions of Protocol Violations &amp; Deviations: “..</a:t>
          </a:r>
          <a:r>
            <a:rPr lang="en-US" sz="1300" i="1" kern="1200">
              <a:solidFill>
                <a:schemeClr val="tx1"/>
              </a:solidFill>
            </a:rPr>
            <a:t>For studies that do not require submission of a renewal request, minor violations should be submitted at least annually in the form of a Modification.”</a:t>
          </a:r>
          <a:endParaRPr lang="en-US" sz="1300" kern="1200">
            <a:solidFill>
              <a:schemeClr val="tx1"/>
            </a:solidFill>
          </a:endParaRPr>
        </a:p>
      </dsp:txBody>
      <dsp:txXfrm>
        <a:off x="2828925" y="2391569"/>
        <a:ext cx="2571749" cy="1543050"/>
      </dsp:txXfrm>
    </dsp:sp>
    <dsp:sp modelId="{F9F29E62-3F54-4E3A-B866-5B9B5429CEDC}">
      <dsp:nvSpPr>
        <dsp:cNvPr id="0" name=""/>
        <dsp:cNvSpPr/>
      </dsp:nvSpPr>
      <dsp:spPr>
        <a:xfrm>
          <a:off x="5657849" y="2391569"/>
          <a:ext cx="2571749" cy="154305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tx1"/>
              </a:solidFill>
            </a:rPr>
            <a:t>Renewals/ARs: Submission of annual /progress reports when continuing review is not required and for exempt research. HRPO staff  reviews</a:t>
          </a:r>
        </a:p>
      </dsp:txBody>
      <dsp:txXfrm>
        <a:off x="5657849" y="2391569"/>
        <a:ext cx="2571749" cy="15430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1768EE-6BA6-49D3-9A84-7FDEA7B3EC24}">
      <dsp:nvSpPr>
        <dsp:cNvPr id="0" name=""/>
        <dsp:cNvSpPr/>
      </dsp:nvSpPr>
      <dsp:spPr>
        <a:xfrm>
          <a:off x="0" y="488181"/>
          <a:ext cx="8229600" cy="806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AD03E57-70A2-4B0A-82D0-145C455124D0}">
      <dsp:nvSpPr>
        <dsp:cNvPr id="0" name=""/>
        <dsp:cNvSpPr/>
      </dsp:nvSpPr>
      <dsp:spPr>
        <a:xfrm>
          <a:off x="411480" y="15861"/>
          <a:ext cx="5760720" cy="9446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sz="1800" kern="1200"/>
            <a:t>Pre-Review: Added a section for ARs</a:t>
          </a:r>
        </a:p>
      </dsp:txBody>
      <dsp:txXfrm>
        <a:off x="457594" y="61975"/>
        <a:ext cx="5668492" cy="852412"/>
      </dsp:txXfrm>
    </dsp:sp>
    <dsp:sp modelId="{F4DAD741-8D20-4240-A8F8-8E10AEAEDB3F}">
      <dsp:nvSpPr>
        <dsp:cNvPr id="0" name=""/>
        <dsp:cNvSpPr/>
      </dsp:nvSpPr>
      <dsp:spPr>
        <a:xfrm>
          <a:off x="0" y="1939701"/>
          <a:ext cx="8229600" cy="2570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8708" tIns="666496" rIns="638708"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Added approval criteria to be met for limited IRB review</a:t>
          </a:r>
        </a:p>
        <a:p>
          <a:pPr marL="171450" lvl="1" indent="-171450" algn="l" defTabSz="800100">
            <a:lnSpc>
              <a:spcPct val="90000"/>
            </a:lnSpc>
            <a:spcBef>
              <a:spcPct val="0"/>
            </a:spcBef>
            <a:spcAft>
              <a:spcPct val="15000"/>
            </a:spcAft>
            <a:buChar char="•"/>
          </a:pPr>
          <a:r>
            <a:rPr lang="en-US" sz="1800" kern="1200"/>
            <a:t>Criterion: Informed Consent is appropriate</a:t>
          </a:r>
        </a:p>
        <a:p>
          <a:pPr marL="171450" lvl="1" indent="-171450" algn="l" defTabSz="800100">
            <a:lnSpc>
              <a:spcPct val="90000"/>
            </a:lnSpc>
            <a:spcBef>
              <a:spcPct val="0"/>
            </a:spcBef>
            <a:spcAft>
              <a:spcPct val="15000"/>
            </a:spcAft>
            <a:buChar char="•"/>
          </a:pPr>
          <a:r>
            <a:rPr lang="en-US" sz="1800" i="1" kern="1200"/>
            <a:t>Added basic element of consent added per revised rule; </a:t>
          </a:r>
          <a:endParaRPr lang="en-US" sz="1800" kern="1200"/>
        </a:p>
        <a:p>
          <a:pPr marL="171450" lvl="1" indent="-171450" algn="l" defTabSz="800100">
            <a:lnSpc>
              <a:spcPct val="90000"/>
            </a:lnSpc>
            <a:spcBef>
              <a:spcPct val="0"/>
            </a:spcBef>
            <a:spcAft>
              <a:spcPct val="15000"/>
            </a:spcAft>
            <a:buChar char="•"/>
          </a:pPr>
          <a:r>
            <a:rPr lang="en-US" sz="1800" i="1" kern="1200"/>
            <a:t>Reference to required language when the imaging is beyond SOC (IF policy); Updated section on Enrolling Illiterate Subjects to include the FDA recommendations  (IC guidance issued in August 2023)</a:t>
          </a:r>
          <a:endParaRPr lang="en-US" sz="1800" kern="1200"/>
        </a:p>
      </dsp:txBody>
      <dsp:txXfrm>
        <a:off x="0" y="1939701"/>
        <a:ext cx="8229600" cy="2570400"/>
      </dsp:txXfrm>
    </dsp:sp>
    <dsp:sp modelId="{14895422-35A6-4B0A-8AB3-62159055E755}">
      <dsp:nvSpPr>
        <dsp:cNvPr id="0" name=""/>
        <dsp:cNvSpPr/>
      </dsp:nvSpPr>
      <dsp:spPr>
        <a:xfrm>
          <a:off x="411480" y="1467381"/>
          <a:ext cx="5760720" cy="9446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sz="1800" kern="1200"/>
            <a:t>IRB Criteria  for approval of research:</a:t>
          </a:r>
        </a:p>
      </dsp:txBody>
      <dsp:txXfrm>
        <a:off x="457594" y="1513495"/>
        <a:ext cx="5668492" cy="85241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3AB59-39F4-46E1-82C9-3827B192A49B}">
      <dsp:nvSpPr>
        <dsp:cNvPr id="0" name=""/>
        <dsp:cNvSpPr/>
      </dsp:nvSpPr>
      <dsp:spPr>
        <a:xfrm>
          <a:off x="0" y="2313"/>
          <a:ext cx="8229600" cy="91181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 Criterion: Informed Consent is appropriate</a:t>
          </a:r>
        </a:p>
        <a:p>
          <a:pPr marL="0" lvl="0" indent="0" algn="l" defTabSz="800100">
            <a:lnSpc>
              <a:spcPct val="90000"/>
            </a:lnSpc>
            <a:spcBef>
              <a:spcPct val="0"/>
            </a:spcBef>
            <a:spcAft>
              <a:spcPct val="35000"/>
            </a:spcAft>
            <a:buNone/>
          </a:pPr>
          <a:r>
            <a:rPr lang="en-US" sz="1400" i="1" kern="1200" dirty="0"/>
            <a:t>No longer recommended that each statement have a yes/no selection option and include space for the participant’s initials next to each statement, as tracking of options can be burdensome.</a:t>
          </a:r>
          <a:endParaRPr lang="en-US" sz="1400" kern="1200" dirty="0"/>
        </a:p>
      </dsp:txBody>
      <dsp:txXfrm>
        <a:off x="44511" y="46824"/>
        <a:ext cx="8140578" cy="822792"/>
      </dsp:txXfrm>
    </dsp:sp>
    <dsp:sp modelId="{43224934-AB88-427A-8ED7-47F48B214878}">
      <dsp:nvSpPr>
        <dsp:cNvPr id="0" name=""/>
        <dsp:cNvSpPr/>
      </dsp:nvSpPr>
      <dsp:spPr>
        <a:xfrm>
          <a:off x="0" y="914128"/>
          <a:ext cx="8229600" cy="550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71450" lvl="1" indent="-171450" algn="l" defTabSz="800100">
            <a:lnSpc>
              <a:spcPct val="90000"/>
            </a:lnSpc>
            <a:spcBef>
              <a:spcPct val="0"/>
            </a:spcBef>
            <a:spcAft>
              <a:spcPct val="20000"/>
            </a:spcAft>
            <a:buChar char="•"/>
          </a:pPr>
          <a:endParaRPr lang="en-US" sz="1800" kern="1200"/>
        </a:p>
        <a:p>
          <a:pPr marL="171450" lvl="1" indent="-171450" algn="l" defTabSz="800100">
            <a:lnSpc>
              <a:spcPct val="90000"/>
            </a:lnSpc>
            <a:spcBef>
              <a:spcPct val="0"/>
            </a:spcBef>
            <a:spcAft>
              <a:spcPct val="20000"/>
            </a:spcAft>
            <a:buChar char="•"/>
          </a:pPr>
          <a:endParaRPr lang="en-US" sz="1800" kern="1200"/>
        </a:p>
      </dsp:txBody>
      <dsp:txXfrm>
        <a:off x="0" y="914128"/>
        <a:ext cx="8229600" cy="550922"/>
      </dsp:txXfrm>
    </dsp:sp>
    <dsp:sp modelId="{6435A524-81E9-49FA-9F1E-2B90AFDDE8C2}">
      <dsp:nvSpPr>
        <dsp:cNvPr id="0" name=""/>
        <dsp:cNvSpPr/>
      </dsp:nvSpPr>
      <dsp:spPr>
        <a:xfrm>
          <a:off x="0" y="1465050"/>
          <a:ext cx="8229600" cy="62278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 Criterion: Recruitment Methods and Advertising Materials are appropriate </a:t>
          </a:r>
        </a:p>
      </dsp:txBody>
      <dsp:txXfrm>
        <a:off x="30402" y="1495452"/>
        <a:ext cx="8168796" cy="561977"/>
      </dsp:txXfrm>
    </dsp:sp>
    <dsp:sp modelId="{9F4437E0-60B1-4BC4-90E9-24B30ACF3DEC}">
      <dsp:nvSpPr>
        <dsp:cNvPr id="0" name=""/>
        <dsp:cNvSpPr/>
      </dsp:nvSpPr>
      <dsp:spPr>
        <a:xfrm>
          <a:off x="0" y="2087832"/>
          <a:ext cx="8229600" cy="1362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US" sz="1600" b="1" kern="1200" dirty="0"/>
            <a:t>2 methods added</a:t>
          </a:r>
          <a:r>
            <a:rPr lang="en-US" sz="1600" kern="1200" dirty="0"/>
            <a:t>:</a:t>
          </a:r>
        </a:p>
        <a:p>
          <a:pPr marL="171450" lvl="1" indent="-171450" algn="l" defTabSz="711200">
            <a:lnSpc>
              <a:spcPct val="90000"/>
            </a:lnSpc>
            <a:spcBef>
              <a:spcPct val="0"/>
            </a:spcBef>
            <a:spcAft>
              <a:spcPct val="20000"/>
            </a:spcAft>
            <a:buChar char="•"/>
          </a:pPr>
          <a:r>
            <a:rPr lang="en-US" sz="1600" kern="1200" dirty="0"/>
            <a:t>Use of the registry of patients who have signed consent forms in Connect (CCR) – this process and TRAC Process should be in application</a:t>
          </a:r>
        </a:p>
        <a:p>
          <a:pPr marL="171450" lvl="1" indent="-171450" algn="l" defTabSz="711200">
            <a:lnSpc>
              <a:spcPct val="90000"/>
            </a:lnSpc>
            <a:spcBef>
              <a:spcPct val="0"/>
            </a:spcBef>
            <a:spcAft>
              <a:spcPct val="20000"/>
            </a:spcAft>
            <a:buChar char="•"/>
          </a:pPr>
          <a:r>
            <a:rPr lang="en-US" sz="1600" i="0" kern="1200" dirty="0"/>
            <a:t>When the treating physician is also the researcher, the treating physician/investigator can authorize a member of their study team to make the initial approach the patient. </a:t>
          </a:r>
          <a:r>
            <a:rPr lang="en-US" sz="1600" i="1" kern="1200" dirty="0"/>
            <a:t>(*being confirmed with OGC)</a:t>
          </a:r>
          <a:endParaRPr lang="en-US" sz="1600" kern="1200" dirty="0"/>
        </a:p>
      </dsp:txBody>
      <dsp:txXfrm>
        <a:off x="0" y="2087832"/>
        <a:ext cx="8229600" cy="1362280"/>
      </dsp:txXfrm>
    </dsp:sp>
    <dsp:sp modelId="{D2E72523-B51D-47CC-B2F4-2E817C3E2452}">
      <dsp:nvSpPr>
        <dsp:cNvPr id="0" name=""/>
        <dsp:cNvSpPr/>
      </dsp:nvSpPr>
      <dsp:spPr>
        <a:xfrm>
          <a:off x="0" y="3450113"/>
          <a:ext cx="8229600" cy="62278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 Criterion: Additional Protection are in place for vulnerable subjects</a:t>
          </a:r>
        </a:p>
      </dsp:txBody>
      <dsp:txXfrm>
        <a:off x="30402" y="3480515"/>
        <a:ext cx="8168796" cy="561977"/>
      </dsp:txXfrm>
    </dsp:sp>
    <dsp:sp modelId="{9888289C-B3A9-4A83-977C-FC66275704F2}">
      <dsp:nvSpPr>
        <dsp:cNvPr id="0" name=""/>
        <dsp:cNvSpPr/>
      </dsp:nvSpPr>
      <dsp:spPr>
        <a:xfrm>
          <a:off x="0" y="4072895"/>
          <a:ext cx="8229600" cy="450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US" sz="1600" i="0" kern="1200" dirty="0"/>
            <a:t>Added the approval process for protocols targeting the enrollment of CU or NYP affiliates</a:t>
          </a:r>
        </a:p>
      </dsp:txBody>
      <dsp:txXfrm>
        <a:off x="0" y="4072895"/>
        <a:ext cx="8229600" cy="45075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D01726-8D0A-458F-80C4-C70722960F09}">
      <dsp:nvSpPr>
        <dsp:cNvPr id="0" name=""/>
        <dsp:cNvSpPr/>
      </dsp:nvSpPr>
      <dsp:spPr>
        <a:xfrm rot="5400000">
          <a:off x="5160327" y="-2086455"/>
          <a:ext cx="871601"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t>Protocols approved before January 21, 2019 are reviewed in accordance with the pre-2018 requirements (legacy protocols</a:t>
          </a:r>
          <a:r>
            <a:rPr lang="en-US" sz="1200" b="1" kern="1200" dirty="0"/>
            <a:t>)</a:t>
          </a:r>
          <a:endParaRPr lang="en-US" sz="1200" kern="1200" dirty="0"/>
        </a:p>
        <a:p>
          <a:pPr marL="114300" lvl="1" indent="-114300" algn="l" defTabSz="533400">
            <a:lnSpc>
              <a:spcPct val="90000"/>
            </a:lnSpc>
            <a:spcBef>
              <a:spcPct val="0"/>
            </a:spcBef>
            <a:spcAft>
              <a:spcPct val="15000"/>
            </a:spcAft>
            <a:buChar char="•"/>
          </a:pPr>
          <a:r>
            <a:rPr lang="en-US" sz="1200" kern="1200" dirty="0"/>
            <a:t>Updated to include the 2018 requirements for elimination of continuing review for certain protocols approved after 1/21/19. An annual report is required.</a:t>
          </a:r>
        </a:p>
      </dsp:txBody>
      <dsp:txXfrm rot="-5400000">
        <a:off x="2962656" y="153764"/>
        <a:ext cx="5224396" cy="786505"/>
      </dsp:txXfrm>
    </dsp:sp>
    <dsp:sp modelId="{3E506878-9672-4F52-9CEE-68D7F27AF45C}">
      <dsp:nvSpPr>
        <dsp:cNvPr id="0" name=""/>
        <dsp:cNvSpPr/>
      </dsp:nvSpPr>
      <dsp:spPr>
        <a:xfrm>
          <a:off x="0" y="2265"/>
          <a:ext cx="2962656" cy="108950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IRB Review of Continuing Review</a:t>
          </a:r>
        </a:p>
      </dsp:txBody>
      <dsp:txXfrm>
        <a:off x="53185" y="55450"/>
        <a:ext cx="2856286" cy="983131"/>
      </dsp:txXfrm>
    </dsp:sp>
    <dsp:sp modelId="{20811908-7D07-42E7-90C6-3EC7FB5299DB}">
      <dsp:nvSpPr>
        <dsp:cNvPr id="0" name=""/>
        <dsp:cNvSpPr/>
      </dsp:nvSpPr>
      <dsp:spPr>
        <a:xfrm rot="5400000">
          <a:off x="5160327" y="-942478"/>
          <a:ext cx="871601"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a:t>For HHS funded studies: Funding documentation will  be reviewed by the IRB  </a:t>
          </a:r>
        </a:p>
      </dsp:txBody>
      <dsp:txXfrm rot="-5400000">
        <a:off x="2962656" y="1297741"/>
        <a:ext cx="5224396" cy="786505"/>
      </dsp:txXfrm>
    </dsp:sp>
    <dsp:sp modelId="{83E7D728-3088-4D12-AC9E-7060EEB7158A}">
      <dsp:nvSpPr>
        <dsp:cNvPr id="0" name=""/>
        <dsp:cNvSpPr/>
      </dsp:nvSpPr>
      <dsp:spPr>
        <a:xfrm>
          <a:off x="0" y="1146242"/>
          <a:ext cx="2962656" cy="108950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a:t>Review of funding documentation </a:t>
          </a:r>
        </a:p>
      </dsp:txBody>
      <dsp:txXfrm>
        <a:off x="53185" y="1199427"/>
        <a:ext cx="2856286" cy="983131"/>
      </dsp:txXfrm>
    </dsp:sp>
    <dsp:sp modelId="{060F0340-C149-424C-98E8-9A0E42F9975B}">
      <dsp:nvSpPr>
        <dsp:cNvPr id="0" name=""/>
        <dsp:cNvSpPr/>
      </dsp:nvSpPr>
      <dsp:spPr>
        <a:xfrm rot="5400000">
          <a:off x="5160327" y="201497"/>
          <a:ext cx="871601"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Added reference to guidance on appropriate payment methods for study participants</a:t>
          </a:r>
        </a:p>
      </dsp:txBody>
      <dsp:txXfrm rot="-5400000">
        <a:off x="2962656" y="2441716"/>
        <a:ext cx="5224396" cy="786505"/>
      </dsp:txXfrm>
    </dsp:sp>
    <dsp:sp modelId="{00BF5B5D-9703-4A09-BBDD-A8B9D2E11330}">
      <dsp:nvSpPr>
        <dsp:cNvPr id="0" name=""/>
        <dsp:cNvSpPr/>
      </dsp:nvSpPr>
      <dsp:spPr>
        <a:xfrm>
          <a:off x="0" y="2290219"/>
          <a:ext cx="2962656" cy="108950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Participant compensation</a:t>
          </a:r>
        </a:p>
      </dsp:txBody>
      <dsp:txXfrm>
        <a:off x="53185" y="2343404"/>
        <a:ext cx="2856286" cy="983131"/>
      </dsp:txXfrm>
    </dsp:sp>
    <dsp:sp modelId="{44A00749-0292-4EA1-A3CF-05DC89EB3FC4}">
      <dsp:nvSpPr>
        <dsp:cNvPr id="0" name=""/>
        <dsp:cNvSpPr/>
      </dsp:nvSpPr>
      <dsp:spPr>
        <a:xfrm rot="5400000">
          <a:off x="5160327" y="1345474"/>
          <a:ext cx="871601"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Submission of Annual reports </a:t>
          </a:r>
        </a:p>
        <a:p>
          <a:pPr marL="114300" lvl="1" indent="-114300" algn="l" defTabSz="622300">
            <a:lnSpc>
              <a:spcPct val="90000"/>
            </a:lnSpc>
            <a:spcBef>
              <a:spcPct val="0"/>
            </a:spcBef>
            <a:spcAft>
              <a:spcPct val="15000"/>
            </a:spcAft>
            <a:buChar char="•"/>
          </a:pPr>
          <a:r>
            <a:rPr lang="en-US" sz="1400" kern="1200" dirty="0"/>
            <a:t>Mandatory quarterly monitoring by clinical departments of a subset of their clinical research portfolio</a:t>
          </a:r>
        </a:p>
      </dsp:txBody>
      <dsp:txXfrm rot="-5400000">
        <a:off x="2962656" y="3585693"/>
        <a:ext cx="5224396" cy="786505"/>
      </dsp:txXfrm>
    </dsp:sp>
    <dsp:sp modelId="{6ACFB251-B809-45F6-B37C-9793BD6DC05C}">
      <dsp:nvSpPr>
        <dsp:cNvPr id="0" name=""/>
        <dsp:cNvSpPr/>
      </dsp:nvSpPr>
      <dsp:spPr>
        <a:xfrm>
          <a:off x="0" y="3434195"/>
          <a:ext cx="2962656" cy="108950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a:t>Additional Oversight Monitoring </a:t>
          </a:r>
        </a:p>
      </dsp:txBody>
      <dsp:txXfrm>
        <a:off x="53185" y="3487380"/>
        <a:ext cx="2856286" cy="98313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0B3A72-4F86-4B10-999A-8CF5495E4EBD}">
      <dsp:nvSpPr>
        <dsp:cNvPr id="0" name=""/>
        <dsp:cNvSpPr/>
      </dsp:nvSpPr>
      <dsp:spPr>
        <a:xfrm rot="5400000">
          <a:off x="2333947" y="-208134"/>
          <a:ext cx="2284085" cy="3271520"/>
        </a:xfrm>
        <a:prstGeom prst="round2Same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Noncompliance policy revision –4/2/25</a:t>
          </a:r>
        </a:p>
        <a:p>
          <a:pPr marL="171450" lvl="1" indent="-171450" algn="l" defTabSz="800100">
            <a:lnSpc>
              <a:spcPct val="90000"/>
            </a:lnSpc>
            <a:spcBef>
              <a:spcPct val="0"/>
            </a:spcBef>
            <a:spcAft>
              <a:spcPct val="15000"/>
            </a:spcAft>
            <a:buChar char="•"/>
          </a:pPr>
          <a:r>
            <a:rPr lang="en-US" sz="1800" kern="1200" dirty="0"/>
            <a:t>QI vs Research –tripartite - 8/25</a:t>
          </a:r>
        </a:p>
        <a:p>
          <a:pPr marL="171450" lvl="1" indent="-171450" algn="l" defTabSz="800100">
            <a:lnSpc>
              <a:spcPct val="90000"/>
            </a:lnSpc>
            <a:spcBef>
              <a:spcPct val="0"/>
            </a:spcBef>
            <a:spcAft>
              <a:spcPct val="15000"/>
            </a:spcAft>
            <a:buChar char="•"/>
          </a:pPr>
          <a:r>
            <a:rPr lang="en-US" sz="1800" kern="1200" dirty="0"/>
            <a:t>Emergency Preparedness Plan (new) – 4/1/25 </a:t>
          </a:r>
        </a:p>
        <a:p>
          <a:pPr marL="171450" lvl="1" indent="-171450" algn="l" defTabSz="800100">
            <a:lnSpc>
              <a:spcPct val="90000"/>
            </a:lnSpc>
            <a:spcBef>
              <a:spcPct val="0"/>
            </a:spcBef>
            <a:spcAft>
              <a:spcPct val="15000"/>
            </a:spcAft>
            <a:buChar char="•"/>
          </a:pPr>
          <a:r>
            <a:rPr lang="en-US" sz="1800" kern="1200" dirty="0"/>
            <a:t>Clinical disruption – 1/26</a:t>
          </a:r>
        </a:p>
      </dsp:txBody>
      <dsp:txXfrm rot="-5400000">
        <a:off x="1840230" y="397083"/>
        <a:ext cx="3160020" cy="2061085"/>
      </dsp:txXfrm>
    </dsp:sp>
    <dsp:sp modelId="{0907716F-18A6-45A4-AA07-528C98838E59}">
      <dsp:nvSpPr>
        <dsp:cNvPr id="0" name=""/>
        <dsp:cNvSpPr/>
      </dsp:nvSpPr>
      <dsp:spPr>
        <a:xfrm>
          <a:off x="0" y="71"/>
          <a:ext cx="1840230" cy="2855107"/>
        </a:xfrm>
        <a:prstGeom prst="roundRect">
          <a:avLst/>
        </a:prstGeom>
        <a:gradFill rotWithShape="0">
          <a:gsLst>
            <a:gs pos="0">
              <a:schemeClr val="accent2">
                <a:alpha val="90000"/>
                <a:hueOff val="0"/>
                <a:satOff val="0"/>
                <a:lumOff val="0"/>
                <a:alphaOff val="0"/>
                <a:shade val="51000"/>
                <a:satMod val="130000"/>
              </a:schemeClr>
            </a:gs>
            <a:gs pos="80000">
              <a:schemeClr val="accent2">
                <a:alpha val="90000"/>
                <a:hueOff val="0"/>
                <a:satOff val="0"/>
                <a:lumOff val="0"/>
                <a:alphaOff val="0"/>
                <a:shade val="93000"/>
                <a:satMod val="130000"/>
              </a:schemeClr>
            </a:gs>
            <a:gs pos="100000">
              <a:schemeClr val="accent2">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kern="1200" dirty="0"/>
            <a:t>Released</a:t>
          </a:r>
        </a:p>
      </dsp:txBody>
      <dsp:txXfrm>
        <a:off x="89833" y="89904"/>
        <a:ext cx="1660564" cy="2675441"/>
      </dsp:txXfrm>
    </dsp:sp>
    <dsp:sp modelId="{66DD5C6E-44A1-498D-9410-9F68A2C09425}">
      <dsp:nvSpPr>
        <dsp:cNvPr id="0" name=""/>
        <dsp:cNvSpPr/>
      </dsp:nvSpPr>
      <dsp:spPr>
        <a:xfrm rot="5400000">
          <a:off x="2333947" y="2789727"/>
          <a:ext cx="2284085" cy="3271520"/>
        </a:xfrm>
        <a:prstGeom prst="round2Same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Prisoner research (new) </a:t>
          </a:r>
        </a:p>
        <a:p>
          <a:pPr marL="171450" lvl="1" indent="-171450" algn="l" defTabSz="800100">
            <a:lnSpc>
              <a:spcPct val="90000"/>
            </a:lnSpc>
            <a:spcBef>
              <a:spcPct val="0"/>
            </a:spcBef>
            <a:spcAft>
              <a:spcPct val="15000"/>
            </a:spcAft>
            <a:buChar char="•"/>
          </a:pPr>
          <a:r>
            <a:rPr lang="en-US" sz="1800" kern="1200" dirty="0"/>
            <a:t>Informed Consent policy revision</a:t>
          </a:r>
        </a:p>
      </dsp:txBody>
      <dsp:txXfrm rot="-5400000">
        <a:off x="1840230" y="3394944"/>
        <a:ext cx="3160020" cy="2061085"/>
      </dsp:txXfrm>
    </dsp:sp>
    <dsp:sp modelId="{D41CBEA6-AEB2-4433-A9D9-71BA024FE956}">
      <dsp:nvSpPr>
        <dsp:cNvPr id="0" name=""/>
        <dsp:cNvSpPr/>
      </dsp:nvSpPr>
      <dsp:spPr>
        <a:xfrm>
          <a:off x="0" y="2997934"/>
          <a:ext cx="1840230" cy="2855107"/>
        </a:xfrm>
        <a:prstGeom prst="roundRect">
          <a:avLst/>
        </a:prstGeom>
        <a:gradFill rotWithShape="0">
          <a:gsLst>
            <a:gs pos="0">
              <a:schemeClr val="accent2">
                <a:alpha val="90000"/>
                <a:hueOff val="0"/>
                <a:satOff val="0"/>
                <a:lumOff val="0"/>
                <a:alphaOff val="-40000"/>
                <a:shade val="51000"/>
                <a:satMod val="130000"/>
              </a:schemeClr>
            </a:gs>
            <a:gs pos="80000">
              <a:schemeClr val="accent2">
                <a:alpha val="90000"/>
                <a:hueOff val="0"/>
                <a:satOff val="0"/>
                <a:lumOff val="0"/>
                <a:alphaOff val="-40000"/>
                <a:shade val="93000"/>
                <a:satMod val="130000"/>
              </a:schemeClr>
            </a:gs>
            <a:gs pos="100000">
              <a:schemeClr val="accent2">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kern="1200" dirty="0"/>
            <a:t>To be released</a:t>
          </a:r>
        </a:p>
      </dsp:txBody>
      <dsp:txXfrm>
        <a:off x="89833" y="3087767"/>
        <a:ext cx="1660564" cy="267544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1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594" name="Rectangle 2"/>
          <p:cNvSpPr>
            <a:spLocks noGrp="1" noChangeArrowheads="1"/>
          </p:cNvSpPr>
          <p:nvPr>
            <p:ph type="hdr" sz="quarter"/>
          </p:nvPr>
        </p:nvSpPr>
        <p:spPr bwMode="auto">
          <a:xfrm>
            <a:off x="2" y="2"/>
            <a:ext cx="3057053" cy="465773"/>
          </a:xfrm>
          <a:prstGeom prst="rect">
            <a:avLst/>
          </a:prstGeom>
          <a:noFill/>
          <a:ln w="9525">
            <a:noFill/>
            <a:miter lim="800000"/>
            <a:headEnd/>
            <a:tailEnd/>
          </a:ln>
        </p:spPr>
        <p:txBody>
          <a:bodyPr vert="horz" wrap="square" lIns="92592" tIns="46296" rIns="92592" bIns="46296" numCol="1" anchor="t" anchorCtr="0" compatLnSpc="1">
            <a:prstTxWarp prst="textNoShape">
              <a:avLst/>
            </a:prstTxWarp>
          </a:bodyPr>
          <a:lstStyle>
            <a:lvl1pPr defTabSz="926699">
              <a:defRPr sz="1200"/>
            </a:lvl1pPr>
          </a:lstStyle>
          <a:p>
            <a:pPr>
              <a:defRPr/>
            </a:pPr>
            <a:endParaRPr lang="en-US" dirty="0"/>
          </a:p>
        </p:txBody>
      </p:sp>
      <p:sp>
        <p:nvSpPr>
          <p:cNvPr id="110595" name="Rectangle 3"/>
          <p:cNvSpPr>
            <a:spLocks noGrp="1" noChangeArrowheads="1"/>
          </p:cNvSpPr>
          <p:nvPr>
            <p:ph type="dt" sz="quarter" idx="1"/>
          </p:nvPr>
        </p:nvSpPr>
        <p:spPr bwMode="auto">
          <a:xfrm>
            <a:off x="3994616" y="2"/>
            <a:ext cx="3057053" cy="465773"/>
          </a:xfrm>
          <a:prstGeom prst="rect">
            <a:avLst/>
          </a:prstGeom>
          <a:noFill/>
          <a:ln w="9525">
            <a:noFill/>
            <a:miter lim="800000"/>
            <a:headEnd/>
            <a:tailEnd/>
          </a:ln>
        </p:spPr>
        <p:txBody>
          <a:bodyPr vert="horz" wrap="square" lIns="92592" tIns="46296" rIns="92592" bIns="46296" numCol="1" anchor="t" anchorCtr="0" compatLnSpc="1">
            <a:prstTxWarp prst="textNoShape">
              <a:avLst/>
            </a:prstTxWarp>
          </a:bodyPr>
          <a:lstStyle>
            <a:lvl1pPr algn="r" defTabSz="926699">
              <a:defRPr sz="1200"/>
            </a:lvl1pPr>
          </a:lstStyle>
          <a:p>
            <a:pPr>
              <a:defRPr/>
            </a:pPr>
            <a:fld id="{C4AAD837-E273-4389-987F-5E94EA00C572}" type="datetime1">
              <a:rPr lang="en-US" smtClean="0"/>
              <a:t>1/22/2026</a:t>
            </a:fld>
            <a:endParaRPr lang="en-US" dirty="0"/>
          </a:p>
        </p:txBody>
      </p:sp>
      <p:sp>
        <p:nvSpPr>
          <p:cNvPr id="110596" name="Rectangle 4"/>
          <p:cNvSpPr>
            <a:spLocks noGrp="1" noChangeArrowheads="1"/>
          </p:cNvSpPr>
          <p:nvPr>
            <p:ph type="ftr" sz="quarter" idx="2"/>
          </p:nvPr>
        </p:nvSpPr>
        <p:spPr bwMode="auto">
          <a:xfrm>
            <a:off x="2" y="8841738"/>
            <a:ext cx="3057053" cy="465773"/>
          </a:xfrm>
          <a:prstGeom prst="rect">
            <a:avLst/>
          </a:prstGeom>
          <a:noFill/>
          <a:ln w="9525">
            <a:noFill/>
            <a:miter lim="800000"/>
            <a:headEnd/>
            <a:tailEnd/>
          </a:ln>
        </p:spPr>
        <p:txBody>
          <a:bodyPr vert="horz" wrap="square" lIns="92592" tIns="46296" rIns="92592" bIns="46296" numCol="1" anchor="b" anchorCtr="0" compatLnSpc="1">
            <a:prstTxWarp prst="textNoShape">
              <a:avLst/>
            </a:prstTxWarp>
          </a:bodyPr>
          <a:lstStyle>
            <a:lvl1pPr defTabSz="926699">
              <a:defRPr sz="1200"/>
            </a:lvl1pPr>
          </a:lstStyle>
          <a:p>
            <a:pPr>
              <a:defRPr/>
            </a:pPr>
            <a:endParaRPr lang="en-US" dirty="0"/>
          </a:p>
        </p:txBody>
      </p:sp>
      <p:sp>
        <p:nvSpPr>
          <p:cNvPr id="110597" name="Rectangle 5"/>
          <p:cNvSpPr>
            <a:spLocks noGrp="1" noChangeArrowheads="1"/>
          </p:cNvSpPr>
          <p:nvPr>
            <p:ph type="sldNum" sz="quarter" idx="3"/>
          </p:nvPr>
        </p:nvSpPr>
        <p:spPr bwMode="auto">
          <a:xfrm>
            <a:off x="3994616" y="8841738"/>
            <a:ext cx="3057053" cy="465773"/>
          </a:xfrm>
          <a:prstGeom prst="rect">
            <a:avLst/>
          </a:prstGeom>
          <a:noFill/>
          <a:ln w="9525">
            <a:noFill/>
            <a:miter lim="800000"/>
            <a:headEnd/>
            <a:tailEnd/>
          </a:ln>
        </p:spPr>
        <p:txBody>
          <a:bodyPr vert="horz" wrap="square" lIns="92592" tIns="46296" rIns="92592" bIns="46296" numCol="1" anchor="b" anchorCtr="0" compatLnSpc="1">
            <a:prstTxWarp prst="textNoShape">
              <a:avLst/>
            </a:prstTxWarp>
          </a:bodyPr>
          <a:lstStyle>
            <a:lvl1pPr algn="r" defTabSz="926699">
              <a:defRPr sz="1200"/>
            </a:lvl1pPr>
          </a:lstStyle>
          <a:p>
            <a:pPr>
              <a:defRPr/>
            </a:pPr>
            <a:fld id="{6C6A4804-DB22-4527-BA41-8867437B2E93}" type="slidenum">
              <a:rPr lang="en-US"/>
              <a:pPr>
                <a:defRPr/>
              </a:pPr>
              <a:t>‹#›</a:t>
            </a:fld>
            <a:endParaRPr lang="en-US" dirty="0"/>
          </a:p>
        </p:txBody>
      </p:sp>
    </p:spTree>
    <p:extLst>
      <p:ext uri="{BB962C8B-B14F-4D97-AF65-F5344CB8AC3E}">
        <p14:creationId xmlns:p14="http://schemas.microsoft.com/office/powerpoint/2010/main" val="2187879010"/>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2" y="2"/>
            <a:ext cx="3057053" cy="465773"/>
          </a:xfrm>
          <a:prstGeom prst="rect">
            <a:avLst/>
          </a:prstGeom>
          <a:noFill/>
          <a:ln w="9525">
            <a:noFill/>
            <a:miter lim="800000"/>
            <a:headEnd/>
            <a:tailEnd/>
          </a:ln>
        </p:spPr>
        <p:txBody>
          <a:bodyPr vert="horz" wrap="square" lIns="92592" tIns="46296" rIns="92592" bIns="46296" numCol="1" anchor="t" anchorCtr="0" compatLnSpc="1">
            <a:prstTxWarp prst="textNoShape">
              <a:avLst/>
            </a:prstTxWarp>
          </a:bodyPr>
          <a:lstStyle>
            <a:lvl1pPr defTabSz="926699">
              <a:defRPr sz="1200"/>
            </a:lvl1pPr>
          </a:lstStyle>
          <a:p>
            <a:pPr>
              <a:defRPr/>
            </a:pPr>
            <a:endParaRPr lang="en-US" dirty="0"/>
          </a:p>
        </p:txBody>
      </p:sp>
      <p:sp>
        <p:nvSpPr>
          <p:cNvPr id="25603" name="Rectangle 3"/>
          <p:cNvSpPr>
            <a:spLocks noGrp="1" noChangeArrowheads="1"/>
          </p:cNvSpPr>
          <p:nvPr>
            <p:ph type="dt" idx="1"/>
          </p:nvPr>
        </p:nvSpPr>
        <p:spPr bwMode="auto">
          <a:xfrm>
            <a:off x="3994616" y="2"/>
            <a:ext cx="3057053" cy="465773"/>
          </a:xfrm>
          <a:prstGeom prst="rect">
            <a:avLst/>
          </a:prstGeom>
          <a:noFill/>
          <a:ln w="9525">
            <a:noFill/>
            <a:miter lim="800000"/>
            <a:headEnd/>
            <a:tailEnd/>
          </a:ln>
        </p:spPr>
        <p:txBody>
          <a:bodyPr vert="horz" wrap="square" lIns="92592" tIns="46296" rIns="92592" bIns="46296" numCol="1" anchor="t" anchorCtr="0" compatLnSpc="1">
            <a:prstTxWarp prst="textNoShape">
              <a:avLst/>
            </a:prstTxWarp>
          </a:bodyPr>
          <a:lstStyle>
            <a:lvl1pPr algn="r" defTabSz="926699">
              <a:defRPr sz="1200"/>
            </a:lvl1pPr>
          </a:lstStyle>
          <a:p>
            <a:pPr>
              <a:defRPr/>
            </a:pPr>
            <a:fld id="{8A115032-9FBE-429C-BCEB-9E1133CB3B27}" type="datetime1">
              <a:rPr lang="en-US" smtClean="0"/>
              <a:t>1/22/2026</a:t>
            </a:fld>
            <a:endParaRPr lang="en-US" dirty="0"/>
          </a:p>
        </p:txBody>
      </p:sp>
      <p:sp>
        <p:nvSpPr>
          <p:cNvPr id="66564" name="Rectangle 4"/>
          <p:cNvSpPr>
            <a:spLocks noGrp="1" noRot="1" noChangeAspect="1" noChangeArrowheads="1" noTextEdit="1"/>
          </p:cNvSpPr>
          <p:nvPr>
            <p:ph type="sldImg" idx="2"/>
          </p:nvPr>
        </p:nvSpPr>
        <p:spPr bwMode="auto">
          <a:xfrm>
            <a:off x="1198563" y="698500"/>
            <a:ext cx="4656137"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705965" y="4422459"/>
            <a:ext cx="5641333" cy="4188778"/>
          </a:xfrm>
          <a:prstGeom prst="rect">
            <a:avLst/>
          </a:prstGeom>
          <a:noFill/>
          <a:ln w="9525">
            <a:noFill/>
            <a:miter lim="800000"/>
            <a:headEnd/>
            <a:tailEnd/>
          </a:ln>
        </p:spPr>
        <p:txBody>
          <a:bodyPr vert="horz" wrap="square" lIns="92592" tIns="46296" rIns="92592" bIns="4629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2" y="8841738"/>
            <a:ext cx="3057053" cy="465773"/>
          </a:xfrm>
          <a:prstGeom prst="rect">
            <a:avLst/>
          </a:prstGeom>
          <a:noFill/>
          <a:ln w="9525">
            <a:noFill/>
            <a:miter lim="800000"/>
            <a:headEnd/>
            <a:tailEnd/>
          </a:ln>
        </p:spPr>
        <p:txBody>
          <a:bodyPr vert="horz" wrap="square" lIns="92592" tIns="46296" rIns="92592" bIns="46296" numCol="1" anchor="b" anchorCtr="0" compatLnSpc="1">
            <a:prstTxWarp prst="textNoShape">
              <a:avLst/>
            </a:prstTxWarp>
          </a:bodyPr>
          <a:lstStyle>
            <a:lvl1pPr defTabSz="926699">
              <a:defRPr sz="1200"/>
            </a:lvl1pPr>
          </a:lstStyle>
          <a:p>
            <a:pPr>
              <a:defRPr/>
            </a:pPr>
            <a:endParaRPr lang="en-US" dirty="0"/>
          </a:p>
        </p:txBody>
      </p:sp>
      <p:sp>
        <p:nvSpPr>
          <p:cNvPr id="25607" name="Rectangle 7"/>
          <p:cNvSpPr>
            <a:spLocks noGrp="1" noChangeArrowheads="1"/>
          </p:cNvSpPr>
          <p:nvPr>
            <p:ph type="sldNum" sz="quarter" idx="5"/>
          </p:nvPr>
        </p:nvSpPr>
        <p:spPr bwMode="auto">
          <a:xfrm>
            <a:off x="3994616" y="8841738"/>
            <a:ext cx="3057053" cy="465773"/>
          </a:xfrm>
          <a:prstGeom prst="rect">
            <a:avLst/>
          </a:prstGeom>
          <a:noFill/>
          <a:ln w="9525">
            <a:noFill/>
            <a:miter lim="800000"/>
            <a:headEnd/>
            <a:tailEnd/>
          </a:ln>
        </p:spPr>
        <p:txBody>
          <a:bodyPr vert="horz" wrap="square" lIns="92592" tIns="46296" rIns="92592" bIns="46296" numCol="1" anchor="b" anchorCtr="0" compatLnSpc="1">
            <a:prstTxWarp prst="textNoShape">
              <a:avLst/>
            </a:prstTxWarp>
          </a:bodyPr>
          <a:lstStyle>
            <a:lvl1pPr algn="r" defTabSz="926699">
              <a:defRPr sz="1200"/>
            </a:lvl1pPr>
          </a:lstStyle>
          <a:p>
            <a:pPr>
              <a:defRPr/>
            </a:pPr>
            <a:fld id="{3921235C-E734-4AE9-8E58-F509B2E29F4E}" type="slidenum">
              <a:rPr lang="en-US"/>
              <a:pPr>
                <a:defRPr/>
              </a:pPr>
              <a:t>‹#›</a:t>
            </a:fld>
            <a:endParaRPr lang="en-US" dirty="0"/>
          </a:p>
        </p:txBody>
      </p:sp>
    </p:spTree>
    <p:extLst>
      <p:ext uri="{BB962C8B-B14F-4D97-AF65-F5344CB8AC3E}">
        <p14:creationId xmlns:p14="http://schemas.microsoft.com/office/powerpoint/2010/main" val="2449403254"/>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52460" indent="-289408">
              <a:defRPr sz="1200">
                <a:solidFill>
                  <a:schemeClr val="tx1"/>
                </a:solidFill>
                <a:latin typeface="Arial" charset="0"/>
              </a:defRPr>
            </a:lvl2pPr>
            <a:lvl3pPr marL="1157630" indent="-231526">
              <a:defRPr sz="1200">
                <a:solidFill>
                  <a:schemeClr val="tx1"/>
                </a:solidFill>
                <a:latin typeface="Arial" charset="0"/>
              </a:defRPr>
            </a:lvl3pPr>
            <a:lvl4pPr marL="1620683" indent="-231526">
              <a:defRPr sz="1200">
                <a:solidFill>
                  <a:schemeClr val="tx1"/>
                </a:solidFill>
                <a:latin typeface="Arial" charset="0"/>
              </a:defRPr>
            </a:lvl4pPr>
            <a:lvl5pPr marL="2083735" indent="-231526">
              <a:defRPr sz="1200">
                <a:solidFill>
                  <a:schemeClr val="tx1"/>
                </a:solidFill>
                <a:latin typeface="Arial" charset="0"/>
              </a:defRPr>
            </a:lvl5pPr>
            <a:lvl6pPr marL="2546787" indent="-231526" eaLnBrk="0" fontAlgn="base" hangingPunct="0">
              <a:spcBef>
                <a:spcPct val="30000"/>
              </a:spcBef>
              <a:spcAft>
                <a:spcPct val="0"/>
              </a:spcAft>
              <a:defRPr sz="1200">
                <a:solidFill>
                  <a:schemeClr val="tx1"/>
                </a:solidFill>
                <a:latin typeface="Arial" charset="0"/>
              </a:defRPr>
            </a:lvl6pPr>
            <a:lvl7pPr marL="3009839" indent="-231526" eaLnBrk="0" fontAlgn="base" hangingPunct="0">
              <a:spcBef>
                <a:spcPct val="30000"/>
              </a:spcBef>
              <a:spcAft>
                <a:spcPct val="0"/>
              </a:spcAft>
              <a:defRPr sz="1200">
                <a:solidFill>
                  <a:schemeClr val="tx1"/>
                </a:solidFill>
                <a:latin typeface="Arial" charset="0"/>
              </a:defRPr>
            </a:lvl7pPr>
            <a:lvl8pPr marL="3472891" indent="-231526" eaLnBrk="0" fontAlgn="base" hangingPunct="0">
              <a:spcBef>
                <a:spcPct val="30000"/>
              </a:spcBef>
              <a:spcAft>
                <a:spcPct val="0"/>
              </a:spcAft>
              <a:defRPr sz="1200">
                <a:solidFill>
                  <a:schemeClr val="tx1"/>
                </a:solidFill>
                <a:latin typeface="Arial" charset="0"/>
              </a:defRPr>
            </a:lvl8pPr>
            <a:lvl9pPr marL="3935943" indent="-231526" eaLnBrk="0" fontAlgn="base" hangingPunct="0">
              <a:spcBef>
                <a:spcPct val="30000"/>
              </a:spcBef>
              <a:spcAft>
                <a:spcPct val="0"/>
              </a:spcAft>
              <a:defRPr sz="1200">
                <a:solidFill>
                  <a:schemeClr val="tx1"/>
                </a:solidFill>
                <a:latin typeface="Arial" charset="0"/>
              </a:defRPr>
            </a:lvl9pPr>
          </a:lstStyle>
          <a:p>
            <a:fld id="{2890FCFD-495C-4976-99FD-2B6F33086916}" type="slidenum">
              <a:rPr lang="en-US" altLang="en-US" smtClean="0">
                <a:solidFill>
                  <a:schemeClr val="bg2"/>
                </a:solidFill>
              </a:rPr>
              <a:pPr/>
              <a:t>1</a:t>
            </a:fld>
            <a:endParaRPr lang="en-US" altLang="en-US">
              <a:solidFill>
                <a:schemeClr val="bg2"/>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333443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mn-cs"/>
              </a:rPr>
              <a:t>Use of the registry of patients who have signed consent forms in Connect, the patient portal for the electronic health record system, Epic, that is used collectively by CUIMC, Weill Cornell and </a:t>
            </a:r>
            <a:r>
              <a:rPr lang="en-US" sz="1200" kern="1200" dirty="0" err="1">
                <a:solidFill>
                  <a:schemeClr val="tx1"/>
                </a:solidFill>
                <a:effectLst/>
                <a:latin typeface="Arial" charset="0"/>
                <a:ea typeface="+mn-ea"/>
                <a:cs typeface="+mn-cs"/>
              </a:rPr>
              <a:t>NewYork</a:t>
            </a:r>
            <a:r>
              <a:rPr lang="en-US" sz="1200" kern="1200" dirty="0">
                <a:solidFill>
                  <a:schemeClr val="tx1"/>
                </a:solidFill>
                <a:effectLst/>
                <a:latin typeface="Arial" charset="0"/>
                <a:ea typeface="+mn-ea"/>
                <a:cs typeface="+mn-cs"/>
              </a:rPr>
              <a:t>-Presbyterian, to be contacted for research opportunities based on information in their medical records, by researchers who are not their treating physician. Use of the registry must be described in the IRB application. Following IRB approval, a TRAC request must be submitted to obtain the list of potentially eligible patients. Initial outreach to the patient is through the Epic patient portal and can be followed by a maximum of two contacts by mail, email, text, or phone, as described in the protocol and approved by the IRB. Records must be kept of the outreach efforts and results in terms of interest and enrollment.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Arial" charset="0"/>
              <a:ea typeface="+mn-ea"/>
              <a:cs typeface="+mn-cs"/>
            </a:endParaRPr>
          </a:p>
          <a:p>
            <a:r>
              <a:rPr lang="en-US" sz="1200" kern="1200" dirty="0">
                <a:solidFill>
                  <a:schemeClr val="tx1"/>
                </a:solidFill>
                <a:effectLst/>
                <a:latin typeface="Arial" charset="0"/>
                <a:ea typeface="+mn-ea"/>
                <a:cs typeface="+mn-cs"/>
              </a:rPr>
              <a:t>When the treating physician is also the researcher, the treating physician/investigator can authorize a member of their study team to make the initial approach the patient, with such approach including an explanation that the treating physician/investigator has identified the patient as potentially eligible and authorized the approach. </a:t>
            </a:r>
            <a:endParaRPr lang="en-US" dirty="0"/>
          </a:p>
        </p:txBody>
      </p:sp>
      <p:sp>
        <p:nvSpPr>
          <p:cNvPr id="4" name="Date Placeholder 3"/>
          <p:cNvSpPr>
            <a:spLocks noGrp="1"/>
          </p:cNvSpPr>
          <p:nvPr>
            <p:ph type="dt" idx="1"/>
          </p:nvPr>
        </p:nvSpPr>
        <p:spPr/>
        <p:txBody>
          <a:bodyPr/>
          <a:lstStyle/>
          <a:p>
            <a:pPr>
              <a:defRPr/>
            </a:pPr>
            <a:fld id="{8A115032-9FBE-429C-BCEB-9E1133CB3B27}" type="datetime1">
              <a:rPr lang="en-US" smtClean="0"/>
              <a:t>1/22/2026</a:t>
            </a:fld>
            <a:endParaRPr lang="en-US" dirty="0"/>
          </a:p>
        </p:txBody>
      </p:sp>
    </p:spTree>
    <p:extLst>
      <p:ext uri="{BB962C8B-B14F-4D97-AF65-F5344CB8AC3E}">
        <p14:creationId xmlns:p14="http://schemas.microsoft.com/office/powerpoint/2010/main" val="1632020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fld id="{8A115032-9FBE-429C-BCEB-9E1133CB3B27}" type="datetime1">
              <a:rPr lang="en-US" smtClean="0"/>
              <a:t>1/22/2026</a:t>
            </a:fld>
            <a:endParaRPr lang="en-US" dirty="0"/>
          </a:p>
        </p:txBody>
      </p:sp>
    </p:spTree>
    <p:extLst>
      <p:ext uri="{BB962C8B-B14F-4D97-AF65-F5344CB8AC3E}">
        <p14:creationId xmlns:p14="http://schemas.microsoft.com/office/powerpoint/2010/main" val="1839310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45088959-2744-4AA7-B383-B8AD2AA93002}" type="slidenum">
              <a:rPr lang="en-US"/>
              <a:pPr>
                <a:defRPr/>
              </a:pPr>
              <a:t>‹#›</a:t>
            </a:fld>
            <a:endParaRPr lang="en-US" dirty="0"/>
          </a:p>
        </p:txBody>
      </p:sp>
    </p:spTree>
    <p:extLst>
      <p:ext uri="{BB962C8B-B14F-4D97-AF65-F5344CB8AC3E}">
        <p14:creationId xmlns:p14="http://schemas.microsoft.com/office/powerpoint/2010/main" val="4282609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B659D9C9-99E0-4E6C-B508-A3C9D50859BD}" type="slidenum">
              <a:rPr lang="en-US"/>
              <a:pPr>
                <a:defRPr/>
              </a:pPr>
              <a:t>‹#›</a:t>
            </a:fld>
            <a:endParaRPr lang="en-US" dirty="0"/>
          </a:p>
        </p:txBody>
      </p:sp>
    </p:spTree>
    <p:extLst>
      <p:ext uri="{BB962C8B-B14F-4D97-AF65-F5344CB8AC3E}">
        <p14:creationId xmlns:p14="http://schemas.microsoft.com/office/powerpoint/2010/main" val="114311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51DDC1E6-FB8B-41CB-AF9E-D2B1A616CC23}" type="slidenum">
              <a:rPr lang="en-US"/>
              <a:pPr>
                <a:defRPr/>
              </a:pPr>
              <a:t>‹#›</a:t>
            </a:fld>
            <a:endParaRPr lang="en-US" dirty="0"/>
          </a:p>
        </p:txBody>
      </p:sp>
    </p:spTree>
    <p:extLst>
      <p:ext uri="{BB962C8B-B14F-4D97-AF65-F5344CB8AC3E}">
        <p14:creationId xmlns:p14="http://schemas.microsoft.com/office/powerpoint/2010/main" val="37132628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dirty="0"/>
              <a:t>6/15/12</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AE01518-CE3B-4ACC-AA66-F215F75E4E68}" type="slidenum">
              <a:rPr lang="en-US"/>
              <a:pPr>
                <a:defRPr/>
              </a:pPr>
              <a:t>‹#›</a:t>
            </a:fld>
            <a:endParaRPr lang="en-US" dirty="0"/>
          </a:p>
        </p:txBody>
      </p:sp>
    </p:spTree>
    <p:extLst>
      <p:ext uri="{BB962C8B-B14F-4D97-AF65-F5344CB8AC3E}">
        <p14:creationId xmlns:p14="http://schemas.microsoft.com/office/powerpoint/2010/main" val="2709131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6/15/12</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16A91D4-BF47-4B73-AE09-3B2B883F22CF}" type="slidenum">
              <a:rPr lang="en-US"/>
              <a:pPr>
                <a:defRPr/>
              </a:pPr>
              <a:t>‹#›</a:t>
            </a:fld>
            <a:endParaRPr lang="en-US" dirty="0"/>
          </a:p>
        </p:txBody>
      </p:sp>
    </p:spTree>
    <p:extLst>
      <p:ext uri="{BB962C8B-B14F-4D97-AF65-F5344CB8AC3E}">
        <p14:creationId xmlns:p14="http://schemas.microsoft.com/office/powerpoint/2010/main" val="1127911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a:t>6/15/12</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8C21E2F-DCDF-42A6-9640-A0A4DF91340C}" type="slidenum">
              <a:rPr lang="en-US"/>
              <a:pPr>
                <a:defRPr/>
              </a:pPr>
              <a:t>‹#›</a:t>
            </a:fld>
            <a:endParaRPr lang="en-US" dirty="0"/>
          </a:p>
        </p:txBody>
      </p:sp>
    </p:spTree>
    <p:extLst>
      <p:ext uri="{BB962C8B-B14F-4D97-AF65-F5344CB8AC3E}">
        <p14:creationId xmlns:p14="http://schemas.microsoft.com/office/powerpoint/2010/main" val="1806557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dirty="0"/>
              <a:t>6/15/12</a:t>
            </a:r>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83E9CFC-97EB-4D7B-80E5-8D4D9D441F41}" type="slidenum">
              <a:rPr lang="en-US"/>
              <a:pPr>
                <a:defRPr/>
              </a:pPr>
              <a:t>‹#›</a:t>
            </a:fld>
            <a:endParaRPr lang="en-US" dirty="0"/>
          </a:p>
        </p:txBody>
      </p:sp>
    </p:spTree>
    <p:extLst>
      <p:ext uri="{BB962C8B-B14F-4D97-AF65-F5344CB8AC3E}">
        <p14:creationId xmlns:p14="http://schemas.microsoft.com/office/powerpoint/2010/main" val="2997837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dirty="0"/>
              <a:t>6/15/12</a:t>
            </a:r>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FE8C4D26-BCA6-4723-8196-A704F2D09B5F}" type="slidenum">
              <a:rPr lang="en-US"/>
              <a:pPr>
                <a:defRPr/>
              </a:pPr>
              <a:t>‹#›</a:t>
            </a:fld>
            <a:endParaRPr lang="en-US" dirty="0"/>
          </a:p>
        </p:txBody>
      </p:sp>
    </p:spTree>
    <p:extLst>
      <p:ext uri="{BB962C8B-B14F-4D97-AF65-F5344CB8AC3E}">
        <p14:creationId xmlns:p14="http://schemas.microsoft.com/office/powerpoint/2010/main" val="32994586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dirty="0"/>
              <a:t>6/15/12</a:t>
            </a:r>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96F54608-8141-4BB2-A106-CF42F1E68C93}" type="slidenum">
              <a:rPr lang="en-US"/>
              <a:pPr>
                <a:defRPr/>
              </a:pPr>
              <a:t>‹#›</a:t>
            </a:fld>
            <a:endParaRPr lang="en-US" dirty="0"/>
          </a:p>
        </p:txBody>
      </p:sp>
    </p:spTree>
    <p:extLst>
      <p:ext uri="{BB962C8B-B14F-4D97-AF65-F5344CB8AC3E}">
        <p14:creationId xmlns:p14="http://schemas.microsoft.com/office/powerpoint/2010/main" val="2879041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a:t>6/15/12</a:t>
            </a:r>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C5F72F5-EBD2-4713-9348-E3E35A7E4BB0}" type="slidenum">
              <a:rPr lang="en-US"/>
              <a:pPr>
                <a:defRPr/>
              </a:pPr>
              <a:t>‹#›</a:t>
            </a:fld>
            <a:endParaRPr lang="en-US" dirty="0"/>
          </a:p>
        </p:txBody>
      </p:sp>
    </p:spTree>
    <p:extLst>
      <p:ext uri="{BB962C8B-B14F-4D97-AF65-F5344CB8AC3E}">
        <p14:creationId xmlns:p14="http://schemas.microsoft.com/office/powerpoint/2010/main" val="797271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6/15/12</a:t>
            </a:r>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34B2F4E-CCDA-4B4A-819D-255434E55C59}" type="slidenum">
              <a:rPr lang="en-US"/>
              <a:pPr>
                <a:defRPr/>
              </a:pPr>
              <a:t>‹#›</a:t>
            </a:fld>
            <a:endParaRPr lang="en-US" dirty="0"/>
          </a:p>
        </p:txBody>
      </p:sp>
    </p:spTree>
    <p:extLst>
      <p:ext uri="{BB962C8B-B14F-4D97-AF65-F5344CB8AC3E}">
        <p14:creationId xmlns:p14="http://schemas.microsoft.com/office/powerpoint/2010/main" val="29518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5EA45D89-72DA-4493-ABCE-7785782357B8}" type="slidenum">
              <a:rPr lang="en-US"/>
              <a:pPr>
                <a:defRPr/>
              </a:pPr>
              <a:t>‹#›</a:t>
            </a:fld>
            <a:endParaRPr lang="en-US" dirty="0"/>
          </a:p>
        </p:txBody>
      </p:sp>
    </p:spTree>
    <p:extLst>
      <p:ext uri="{BB962C8B-B14F-4D97-AF65-F5344CB8AC3E}">
        <p14:creationId xmlns:p14="http://schemas.microsoft.com/office/powerpoint/2010/main" val="7987009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6/15/12</a:t>
            </a:r>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F8586D2-A154-43FB-96DB-42AC969751C2}" type="slidenum">
              <a:rPr lang="en-US"/>
              <a:pPr>
                <a:defRPr/>
              </a:pPr>
              <a:t>‹#›</a:t>
            </a:fld>
            <a:endParaRPr lang="en-US" dirty="0"/>
          </a:p>
        </p:txBody>
      </p:sp>
    </p:spTree>
    <p:extLst>
      <p:ext uri="{BB962C8B-B14F-4D97-AF65-F5344CB8AC3E}">
        <p14:creationId xmlns:p14="http://schemas.microsoft.com/office/powerpoint/2010/main" val="9606668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6/15/12</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0866E4F-139E-4AE0-8A01-4943FB59BFC4}" type="slidenum">
              <a:rPr lang="en-US"/>
              <a:pPr>
                <a:defRPr/>
              </a:pPr>
              <a:t>‹#›</a:t>
            </a:fld>
            <a:endParaRPr lang="en-US" dirty="0"/>
          </a:p>
        </p:txBody>
      </p:sp>
    </p:spTree>
    <p:extLst>
      <p:ext uri="{BB962C8B-B14F-4D97-AF65-F5344CB8AC3E}">
        <p14:creationId xmlns:p14="http://schemas.microsoft.com/office/powerpoint/2010/main" val="11710608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6/15/12</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DF7FA62-D771-4C0D-B16C-277EF58E5D08}" type="slidenum">
              <a:rPr lang="en-US"/>
              <a:pPr>
                <a:defRPr/>
              </a:pPr>
              <a:t>‹#›</a:t>
            </a:fld>
            <a:endParaRPr lang="en-US" dirty="0"/>
          </a:p>
        </p:txBody>
      </p:sp>
    </p:spTree>
    <p:extLst>
      <p:ext uri="{BB962C8B-B14F-4D97-AF65-F5344CB8AC3E}">
        <p14:creationId xmlns:p14="http://schemas.microsoft.com/office/powerpoint/2010/main" val="19291632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dirty="0"/>
              <a:t>6/15/12</a:t>
            </a:r>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572CE6F4-E272-488F-BAC6-E0093A47C9C0}" type="slidenum">
              <a:rPr lang="en-US"/>
              <a:pPr>
                <a:defRPr/>
              </a:pPr>
              <a:t>‹#›</a:t>
            </a:fld>
            <a:endParaRPr lang="en-US" dirty="0"/>
          </a:p>
        </p:txBody>
      </p:sp>
    </p:spTree>
    <p:extLst>
      <p:ext uri="{BB962C8B-B14F-4D97-AF65-F5344CB8AC3E}">
        <p14:creationId xmlns:p14="http://schemas.microsoft.com/office/powerpoint/2010/main" val="3554666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D6696622-1329-4654-8323-B229253EBE82}" type="slidenum">
              <a:rPr lang="en-US"/>
              <a:pPr>
                <a:defRPr/>
              </a:pPr>
              <a:t>‹#›</a:t>
            </a:fld>
            <a:endParaRPr lang="en-US" dirty="0"/>
          </a:p>
        </p:txBody>
      </p:sp>
    </p:spTree>
    <p:extLst>
      <p:ext uri="{BB962C8B-B14F-4D97-AF65-F5344CB8AC3E}">
        <p14:creationId xmlns:p14="http://schemas.microsoft.com/office/powerpoint/2010/main" val="1116433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D0FAD63A-0A59-47D3-8453-D1CCC5697CB2}" type="slidenum">
              <a:rPr lang="en-US"/>
              <a:pPr>
                <a:defRPr/>
              </a:pPr>
              <a:t>‹#›</a:t>
            </a:fld>
            <a:endParaRPr lang="en-US" dirty="0"/>
          </a:p>
        </p:txBody>
      </p:sp>
    </p:spTree>
    <p:extLst>
      <p:ext uri="{BB962C8B-B14F-4D97-AF65-F5344CB8AC3E}">
        <p14:creationId xmlns:p14="http://schemas.microsoft.com/office/powerpoint/2010/main" val="88671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84F6B56B-96C5-4313-A668-0E8D00895572}" type="slidenum">
              <a:rPr lang="en-US"/>
              <a:pPr>
                <a:defRPr/>
              </a:pPr>
              <a:t>‹#›</a:t>
            </a:fld>
            <a:endParaRPr lang="en-US" dirty="0"/>
          </a:p>
        </p:txBody>
      </p:sp>
    </p:spTree>
    <p:extLst>
      <p:ext uri="{BB962C8B-B14F-4D97-AF65-F5344CB8AC3E}">
        <p14:creationId xmlns:p14="http://schemas.microsoft.com/office/powerpoint/2010/main" val="2826946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0C909190-6203-4C4C-8A18-46DBB14237D6}" type="slidenum">
              <a:rPr lang="en-US"/>
              <a:pPr>
                <a:defRPr/>
              </a:pPr>
              <a:t>‹#›</a:t>
            </a:fld>
            <a:endParaRPr lang="en-US" dirty="0"/>
          </a:p>
        </p:txBody>
      </p:sp>
    </p:spTree>
    <p:extLst>
      <p:ext uri="{BB962C8B-B14F-4D97-AF65-F5344CB8AC3E}">
        <p14:creationId xmlns:p14="http://schemas.microsoft.com/office/powerpoint/2010/main" val="152245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fld id="{9198BDD3-4F8A-4BA4-8AF5-67790955C682}" type="slidenum">
              <a:rPr lang="en-US"/>
              <a:pPr>
                <a:defRPr/>
              </a:pPr>
              <a:t>‹#›</a:t>
            </a:fld>
            <a:endParaRPr lang="en-US" dirty="0"/>
          </a:p>
        </p:txBody>
      </p:sp>
    </p:spTree>
    <p:extLst>
      <p:ext uri="{BB962C8B-B14F-4D97-AF65-F5344CB8AC3E}">
        <p14:creationId xmlns:p14="http://schemas.microsoft.com/office/powerpoint/2010/main" val="2649575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CFF55A6F-720D-4FDB-934D-E8E71140F37D}" type="slidenum">
              <a:rPr lang="en-US"/>
              <a:pPr>
                <a:defRPr/>
              </a:pPr>
              <a:t>‹#›</a:t>
            </a:fld>
            <a:endParaRPr lang="en-US" dirty="0"/>
          </a:p>
        </p:txBody>
      </p:sp>
    </p:spTree>
    <p:extLst>
      <p:ext uri="{BB962C8B-B14F-4D97-AF65-F5344CB8AC3E}">
        <p14:creationId xmlns:p14="http://schemas.microsoft.com/office/powerpoint/2010/main" val="11006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EB4F72BE-8C5A-4BA9-BF35-49F51AA65660}" type="slidenum">
              <a:rPr lang="en-US"/>
              <a:pPr>
                <a:defRPr/>
              </a:pPr>
              <a:t>‹#›</a:t>
            </a:fld>
            <a:endParaRPr lang="en-US" dirty="0"/>
          </a:p>
        </p:txBody>
      </p:sp>
    </p:spTree>
    <p:extLst>
      <p:ext uri="{BB962C8B-B14F-4D97-AF65-F5344CB8AC3E}">
        <p14:creationId xmlns:p14="http://schemas.microsoft.com/office/powerpoint/2010/main" val="582678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auto">
          <a:xfrm>
            <a:off x="47244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3366"/>
                </a:solidFill>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3067"/>
                </a:solidFill>
                <a:cs typeface="+mn-cs"/>
              </a:defRPr>
            </a:lvl1pPr>
          </a:lstStyle>
          <a:p>
            <a:pPr>
              <a:defRPr/>
            </a:pPr>
            <a:fld id="{CC141F91-D53D-465C-8CB7-6EA6426FD9B8}" type="slidenum">
              <a:rPr lang="en-US"/>
              <a:pPr>
                <a:defRPr/>
              </a:pPr>
              <a:t>‹#›</a:t>
            </a:fld>
            <a:endParaRPr lang="en-US" dirty="0"/>
          </a:p>
        </p:txBody>
      </p:sp>
      <p:sp>
        <p:nvSpPr>
          <p:cNvPr id="2" name="Line 7"/>
          <p:cNvSpPr>
            <a:spLocks noChangeShapeType="1"/>
          </p:cNvSpPr>
          <p:nvPr/>
        </p:nvSpPr>
        <p:spPr bwMode="auto">
          <a:xfrm>
            <a:off x="457200" y="6172200"/>
            <a:ext cx="8305800" cy="0"/>
          </a:xfrm>
          <a:prstGeom prst="line">
            <a:avLst/>
          </a:prstGeom>
          <a:noFill/>
          <a:ln w="28575">
            <a:solidFill>
              <a:srgbClr val="003067"/>
            </a:solidFill>
            <a:round/>
            <a:headEnd/>
            <a:tailEnd/>
          </a:ln>
        </p:spPr>
        <p:txBody>
          <a:bodyPr/>
          <a:lstStyle/>
          <a:p>
            <a:pPr>
              <a:defRPr/>
            </a:pPr>
            <a:endParaRPr lang="en-US" dirty="0"/>
          </a:p>
        </p:txBody>
      </p:sp>
      <p:pic>
        <p:nvPicPr>
          <p:cNvPr id="1031" name="Picture 9" descr="cu_logo"/>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3875" y="6238875"/>
            <a:ext cx="33623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ctr" rtl="0" eaLnBrk="0" fontAlgn="base" hangingPunct="0">
        <a:spcBef>
          <a:spcPct val="0"/>
        </a:spcBef>
        <a:spcAft>
          <a:spcPct val="0"/>
        </a:spcAft>
        <a:defRPr sz="4400">
          <a:solidFill>
            <a:srgbClr val="000099"/>
          </a:solidFill>
          <a:latin typeface="+mj-lt"/>
          <a:ea typeface="+mj-ea"/>
          <a:cs typeface="+mj-cs"/>
        </a:defRPr>
      </a:lvl1pPr>
      <a:lvl2pPr algn="ctr" rtl="0" eaLnBrk="0" fontAlgn="base" hangingPunct="0">
        <a:spcBef>
          <a:spcPct val="0"/>
        </a:spcBef>
        <a:spcAft>
          <a:spcPct val="0"/>
        </a:spcAft>
        <a:defRPr sz="4400">
          <a:solidFill>
            <a:srgbClr val="000099"/>
          </a:solidFill>
          <a:latin typeface="Georgia" pitchFamily="18" charset="0"/>
        </a:defRPr>
      </a:lvl2pPr>
      <a:lvl3pPr algn="ctr" rtl="0" eaLnBrk="0" fontAlgn="base" hangingPunct="0">
        <a:spcBef>
          <a:spcPct val="0"/>
        </a:spcBef>
        <a:spcAft>
          <a:spcPct val="0"/>
        </a:spcAft>
        <a:defRPr sz="4400">
          <a:solidFill>
            <a:srgbClr val="000099"/>
          </a:solidFill>
          <a:latin typeface="Georgia" pitchFamily="18" charset="0"/>
        </a:defRPr>
      </a:lvl3pPr>
      <a:lvl4pPr algn="ctr" rtl="0" eaLnBrk="0" fontAlgn="base" hangingPunct="0">
        <a:spcBef>
          <a:spcPct val="0"/>
        </a:spcBef>
        <a:spcAft>
          <a:spcPct val="0"/>
        </a:spcAft>
        <a:defRPr sz="4400">
          <a:solidFill>
            <a:srgbClr val="000099"/>
          </a:solidFill>
          <a:latin typeface="Georgia" pitchFamily="18" charset="0"/>
        </a:defRPr>
      </a:lvl4pPr>
      <a:lvl5pPr algn="ctr" rtl="0" eaLnBrk="0" fontAlgn="base" hangingPunct="0">
        <a:spcBef>
          <a:spcPct val="0"/>
        </a:spcBef>
        <a:spcAft>
          <a:spcPct val="0"/>
        </a:spcAft>
        <a:defRPr sz="4400">
          <a:solidFill>
            <a:srgbClr val="000099"/>
          </a:solidFill>
          <a:latin typeface="Georgia" pitchFamily="18" charset="0"/>
        </a:defRPr>
      </a:lvl5pPr>
      <a:lvl6pPr marL="457200" algn="ctr" rtl="0" fontAlgn="base">
        <a:spcBef>
          <a:spcPct val="0"/>
        </a:spcBef>
        <a:spcAft>
          <a:spcPct val="0"/>
        </a:spcAft>
        <a:defRPr sz="4400">
          <a:solidFill>
            <a:srgbClr val="000099"/>
          </a:solidFill>
          <a:latin typeface="Arial" charset="0"/>
        </a:defRPr>
      </a:lvl6pPr>
      <a:lvl7pPr marL="914400" algn="ctr" rtl="0" fontAlgn="base">
        <a:spcBef>
          <a:spcPct val="0"/>
        </a:spcBef>
        <a:spcAft>
          <a:spcPct val="0"/>
        </a:spcAft>
        <a:defRPr sz="4400">
          <a:solidFill>
            <a:srgbClr val="000099"/>
          </a:solidFill>
          <a:latin typeface="Arial" charset="0"/>
        </a:defRPr>
      </a:lvl7pPr>
      <a:lvl8pPr marL="1371600" algn="ctr" rtl="0" fontAlgn="base">
        <a:spcBef>
          <a:spcPct val="0"/>
        </a:spcBef>
        <a:spcAft>
          <a:spcPct val="0"/>
        </a:spcAft>
        <a:defRPr sz="4400">
          <a:solidFill>
            <a:srgbClr val="000099"/>
          </a:solidFill>
          <a:latin typeface="Arial" charset="0"/>
        </a:defRPr>
      </a:lvl8pPr>
      <a:lvl9pPr marL="1828800" algn="ctr" rtl="0" fontAlgn="base">
        <a:spcBef>
          <a:spcPct val="0"/>
        </a:spcBef>
        <a:spcAft>
          <a:spcPct val="0"/>
        </a:spcAft>
        <a:defRPr sz="4400">
          <a:solidFill>
            <a:srgbClr val="000099"/>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dirty="0"/>
              <a:t>6/15/12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324D012-F067-4AAA-86DA-D04E314B06B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hyperlink" Target="https://research.columbia.edu/human-research-policy-guide" TargetMode="External"/><Relationship Id="rId1" Type="http://schemas.openxmlformats.org/officeDocument/2006/relationships/slideLayout" Target="../slideLayouts/slideLayout8.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8.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hyperlink" Target="mailto:askirb@columbia.edu" TargetMode="Externa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hyperlink" Target="https://research.columbia.edu/irb-protocol-and-consent-form-resources-0"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7.xml.rels><?xml version="1.0" encoding="UTF-8" standalone="yes"?>
<Relationships xmlns="http://schemas.openxmlformats.org/package/2006/relationships"><Relationship Id="rId3" Type="http://schemas.openxmlformats.org/officeDocument/2006/relationships/hyperlink" Target="https://research.columbia.edu/irb" TargetMode="External"/><Relationship Id="rId2" Type="http://schemas.openxmlformats.org/officeDocument/2006/relationships/hyperlink" Target="mailto:irboffice@columbia.edu" TargetMode="External"/><Relationship Id="rId1" Type="http://schemas.openxmlformats.org/officeDocument/2006/relationships/slideLayout" Target="../slideLayouts/slideLayout2.xml"/><Relationship Id="rId4" Type="http://schemas.openxmlformats.org/officeDocument/2006/relationships/hyperlink" Target="https://research.columbia.edu/sites/research.columbia.edu/files/content/HRPO/Directories/HRPO_Staff_Directory_v12_12.09.2025.pdf"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525" y="1219200"/>
            <a:ext cx="9144000" cy="4037012"/>
          </a:xfrm>
        </p:spPr>
        <p:txBody>
          <a:bodyPr/>
          <a:lstStyle/>
          <a:p>
            <a:pPr algn="ctr"/>
            <a:r>
              <a:rPr lang="en-US" altLang="en-US" sz="4800" dirty="0"/>
              <a:t>IRB Updates</a:t>
            </a:r>
            <a:br>
              <a:rPr lang="en-US" altLang="en-US" sz="4800" dirty="0"/>
            </a:br>
            <a:br>
              <a:rPr lang="en-US" altLang="en-US" sz="2400" dirty="0"/>
            </a:br>
            <a:r>
              <a:rPr lang="en-US" altLang="en-US" sz="2400" dirty="0"/>
              <a:t>January 22, 2026</a:t>
            </a:r>
            <a:br>
              <a:rPr lang="en-US" altLang="en-US" sz="2400" dirty="0"/>
            </a:br>
            <a:br>
              <a:rPr lang="en-US" altLang="en-US" sz="2400" dirty="0"/>
            </a:br>
            <a:br>
              <a:rPr lang="en-US" altLang="en-US" sz="2400" dirty="0"/>
            </a:br>
            <a:r>
              <a:rPr lang="en-US" altLang="en-US" sz="2400" dirty="0"/>
              <a:t>Brenda Ruotolo, Assoc. VP for Human Research Protection</a:t>
            </a:r>
            <a:br>
              <a:rPr lang="en-US" altLang="en-US" sz="2400" dirty="0"/>
            </a:br>
            <a:r>
              <a:rPr lang="en-US" altLang="en-US" sz="2400" dirty="0"/>
              <a:t>Ashley Halinski, Assistant Director for IRB Management</a:t>
            </a:r>
            <a:endParaRPr lang="en-US" altLang="en-US" sz="4800" dirty="0"/>
          </a:p>
        </p:txBody>
      </p:sp>
      <p:sp>
        <p:nvSpPr>
          <p:cNvPr id="3075" name="Rectangle 3"/>
          <p:cNvSpPr>
            <a:spLocks noGrp="1" noChangeArrowheads="1"/>
          </p:cNvSpPr>
          <p:nvPr>
            <p:ph type="subTitle" idx="1"/>
          </p:nvPr>
        </p:nvSpPr>
        <p:spPr>
          <a:xfrm>
            <a:off x="190500" y="6689725"/>
            <a:ext cx="9104313" cy="214313"/>
          </a:xfrm>
        </p:spPr>
        <p:txBody>
          <a:bodyPr/>
          <a:lstStyle/>
          <a:p>
            <a:pPr marL="0" indent="0" eaLnBrk="1" hangingPunct="1">
              <a:lnSpc>
                <a:spcPct val="80000"/>
              </a:lnSpc>
            </a:pPr>
            <a:endParaRPr lang="en-US" altLang="en-US" sz="1000" b="1"/>
          </a:p>
        </p:txBody>
      </p:sp>
    </p:spTree>
    <p:extLst>
      <p:ext uri="{BB962C8B-B14F-4D97-AF65-F5344CB8AC3E}">
        <p14:creationId xmlns:p14="http://schemas.microsoft.com/office/powerpoint/2010/main" val="1866469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8F5F4-9C68-B3FD-929E-0564DB33A85F}"/>
              </a:ext>
            </a:extLst>
          </p:cNvPr>
          <p:cNvSpPr>
            <a:spLocks noGrp="1"/>
          </p:cNvSpPr>
          <p:nvPr>
            <p:ph type="title"/>
          </p:nvPr>
        </p:nvSpPr>
        <p:spPr>
          <a:xfrm>
            <a:off x="457200" y="274638"/>
            <a:ext cx="8229600" cy="1143000"/>
          </a:xfrm>
        </p:spPr>
        <p:txBody>
          <a:bodyPr wrap="square" anchor="ctr">
            <a:normAutofit/>
          </a:bodyPr>
          <a:lstStyle/>
          <a:p>
            <a:r>
              <a:rPr lang="en-US" dirty="0"/>
              <a:t>Changes to Section V</a:t>
            </a:r>
          </a:p>
        </p:txBody>
      </p:sp>
      <p:graphicFrame>
        <p:nvGraphicFramePr>
          <p:cNvPr id="5" name="Content Placeholder 2">
            <a:extLst>
              <a:ext uri="{FF2B5EF4-FFF2-40B4-BE49-F238E27FC236}">
                <a16:creationId xmlns:a16="http://schemas.microsoft.com/office/drawing/2014/main" id="{FB1173D9-47A0-2B27-D99F-AE4978E9AB87}"/>
              </a:ext>
            </a:extLst>
          </p:cNvPr>
          <p:cNvGraphicFramePr>
            <a:graphicFrameLocks noGrp="1"/>
          </p:cNvGraphicFramePr>
          <p:nvPr>
            <p:ph idx="1"/>
            <p:extLst>
              <p:ext uri="{D42A27DB-BD31-4B8C-83A1-F6EECF244321}">
                <p14:modId xmlns:p14="http://schemas.microsoft.com/office/powerpoint/2010/main" val="384261612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67150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F5BCB-86BE-39FA-DC48-9E1BE6C2D950}"/>
              </a:ext>
            </a:extLst>
          </p:cNvPr>
          <p:cNvSpPr>
            <a:spLocks noGrp="1"/>
          </p:cNvSpPr>
          <p:nvPr>
            <p:ph type="title"/>
          </p:nvPr>
        </p:nvSpPr>
        <p:spPr>
          <a:xfrm>
            <a:off x="457200" y="274638"/>
            <a:ext cx="8229600" cy="1143000"/>
          </a:xfrm>
        </p:spPr>
        <p:txBody>
          <a:bodyPr wrap="square" anchor="ctr">
            <a:normAutofit/>
          </a:bodyPr>
          <a:lstStyle/>
          <a:p>
            <a:r>
              <a:rPr lang="en-US" dirty="0"/>
              <a:t>Changes to Section VI</a:t>
            </a:r>
          </a:p>
        </p:txBody>
      </p:sp>
      <p:graphicFrame>
        <p:nvGraphicFramePr>
          <p:cNvPr id="5" name="Content Placeholder 2">
            <a:extLst>
              <a:ext uri="{FF2B5EF4-FFF2-40B4-BE49-F238E27FC236}">
                <a16:creationId xmlns:a16="http://schemas.microsoft.com/office/drawing/2014/main" id="{DB4F313C-D99C-3A32-26FD-1344F8B940CD}"/>
              </a:ext>
            </a:extLst>
          </p:cNvPr>
          <p:cNvGraphicFramePr>
            <a:graphicFrameLocks noGrp="1"/>
          </p:cNvGraphicFramePr>
          <p:nvPr>
            <p:ph idx="1"/>
            <p:extLst>
              <p:ext uri="{D42A27DB-BD31-4B8C-83A1-F6EECF244321}">
                <p14:modId xmlns:p14="http://schemas.microsoft.com/office/powerpoint/2010/main" val="90213976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0542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EBF80-EA9B-C5C4-71E9-12376AF4B6EB}"/>
              </a:ext>
            </a:extLst>
          </p:cNvPr>
          <p:cNvSpPr>
            <a:spLocks noGrp="1"/>
          </p:cNvSpPr>
          <p:nvPr>
            <p:ph type="title"/>
          </p:nvPr>
        </p:nvSpPr>
        <p:spPr>
          <a:xfrm>
            <a:off x="457200" y="273050"/>
            <a:ext cx="3008313" cy="1162050"/>
          </a:xfrm>
        </p:spPr>
        <p:txBody>
          <a:bodyPr wrap="square" anchor="b">
            <a:normAutofit/>
          </a:bodyPr>
          <a:lstStyle/>
          <a:p>
            <a:r>
              <a:rPr lang="en-US" dirty="0"/>
              <a:t>New and Updated Documents</a:t>
            </a:r>
          </a:p>
        </p:txBody>
      </p:sp>
      <p:sp>
        <p:nvSpPr>
          <p:cNvPr id="9" name="Text Placeholder 3">
            <a:extLst>
              <a:ext uri="{FF2B5EF4-FFF2-40B4-BE49-F238E27FC236}">
                <a16:creationId xmlns:a16="http://schemas.microsoft.com/office/drawing/2014/main" id="{8B22826B-2966-E9EA-95EA-A80116FA8FD4}"/>
              </a:ext>
            </a:extLst>
          </p:cNvPr>
          <p:cNvSpPr>
            <a:spLocks noGrp="1"/>
          </p:cNvSpPr>
          <p:nvPr>
            <p:ph type="body" sz="half" idx="2"/>
          </p:nvPr>
        </p:nvSpPr>
        <p:spPr>
          <a:xfrm>
            <a:off x="457200" y="1435100"/>
            <a:ext cx="3008313" cy="4691063"/>
          </a:xfrm>
        </p:spPr>
        <p:txBody>
          <a:bodyPr/>
          <a:lstStyle/>
          <a:p>
            <a:endParaRPr lang="en-US" dirty="0"/>
          </a:p>
          <a:p>
            <a:endParaRPr lang="en-US" dirty="0"/>
          </a:p>
          <a:p>
            <a:endParaRPr lang="en-US" dirty="0"/>
          </a:p>
          <a:p>
            <a:endParaRPr lang="en-US" dirty="0"/>
          </a:p>
          <a:p>
            <a:r>
              <a:rPr lang="en-US" sz="1600" dirty="0"/>
              <a:t>Policy page of HRPO website: </a:t>
            </a:r>
            <a:r>
              <a:rPr lang="en-US" sz="1600" dirty="0">
                <a:hlinkClick r:id="rId2"/>
              </a:rPr>
              <a:t>https://research.columbia.edu/human-research-policy-guide</a:t>
            </a:r>
            <a:endParaRPr lang="en-US" sz="1600" dirty="0"/>
          </a:p>
          <a:p>
            <a:endParaRPr lang="en-US" dirty="0"/>
          </a:p>
        </p:txBody>
      </p:sp>
      <p:graphicFrame>
        <p:nvGraphicFramePr>
          <p:cNvPr id="5" name="Content Placeholder 2">
            <a:extLst>
              <a:ext uri="{FF2B5EF4-FFF2-40B4-BE49-F238E27FC236}">
                <a16:creationId xmlns:a16="http://schemas.microsoft.com/office/drawing/2014/main" id="{59041176-C12B-B8B3-7F28-1B27DADCA7AB}"/>
              </a:ext>
            </a:extLst>
          </p:cNvPr>
          <p:cNvGraphicFramePr>
            <a:graphicFrameLocks noGrp="1"/>
          </p:cNvGraphicFramePr>
          <p:nvPr>
            <p:ph idx="1"/>
            <p:extLst>
              <p:ext uri="{D42A27DB-BD31-4B8C-83A1-F6EECF244321}">
                <p14:modId xmlns:p14="http://schemas.microsoft.com/office/powerpoint/2010/main" val="4040712314"/>
              </p:ext>
            </p:extLst>
          </p:nvPr>
        </p:nvGraphicFramePr>
        <p:xfrm>
          <a:off x="3575050" y="273050"/>
          <a:ext cx="5111750" cy="5853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98755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CC52D-D0F8-9CA5-F9CE-64546537EBDC}"/>
              </a:ext>
            </a:extLst>
          </p:cNvPr>
          <p:cNvSpPr>
            <a:spLocks noGrp="1"/>
          </p:cNvSpPr>
          <p:nvPr>
            <p:ph type="title"/>
          </p:nvPr>
        </p:nvSpPr>
        <p:spPr>
          <a:xfrm>
            <a:off x="457200" y="274638"/>
            <a:ext cx="8229600" cy="1143000"/>
          </a:xfrm>
        </p:spPr>
        <p:txBody>
          <a:bodyPr wrap="square" anchor="ctr">
            <a:normAutofit/>
          </a:bodyPr>
          <a:lstStyle/>
          <a:p>
            <a:r>
              <a:rPr lang="en-US" dirty="0"/>
              <a:t>In Development</a:t>
            </a:r>
          </a:p>
        </p:txBody>
      </p:sp>
      <p:graphicFrame>
        <p:nvGraphicFramePr>
          <p:cNvPr id="11" name="Content Placeholder 2">
            <a:extLst>
              <a:ext uri="{FF2B5EF4-FFF2-40B4-BE49-F238E27FC236}">
                <a16:creationId xmlns:a16="http://schemas.microsoft.com/office/drawing/2014/main" id="{4A54872C-0182-1F7D-B499-96EB3C5034AC}"/>
              </a:ext>
            </a:extLst>
          </p:cNvPr>
          <p:cNvGraphicFramePr>
            <a:graphicFrameLocks noGrp="1"/>
          </p:cNvGraphicFramePr>
          <p:nvPr>
            <p:ph idx="1"/>
            <p:extLst>
              <p:ext uri="{D42A27DB-BD31-4B8C-83A1-F6EECF244321}">
                <p14:modId xmlns:p14="http://schemas.microsoft.com/office/powerpoint/2010/main" val="307609906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3158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2A23910-A09A-89F0-338A-778523BD02EF}"/>
              </a:ext>
            </a:extLst>
          </p:cNvPr>
          <p:cNvSpPr>
            <a:spLocks noGrp="1"/>
          </p:cNvSpPr>
          <p:nvPr>
            <p:ph type="title"/>
          </p:nvPr>
        </p:nvSpPr>
        <p:spPr>
          <a:xfrm>
            <a:off x="457200" y="273050"/>
            <a:ext cx="3008313" cy="1162050"/>
          </a:xfrm>
        </p:spPr>
        <p:txBody>
          <a:bodyPr wrap="square" anchor="b">
            <a:normAutofit/>
          </a:bodyPr>
          <a:lstStyle/>
          <a:p>
            <a:r>
              <a:rPr lang="en-US" dirty="0"/>
              <a:t>IRB Guide for Creating a New Protocol</a:t>
            </a:r>
          </a:p>
        </p:txBody>
      </p:sp>
      <p:sp>
        <p:nvSpPr>
          <p:cNvPr id="12" name="Text Placeholder 3">
            <a:extLst>
              <a:ext uri="{FF2B5EF4-FFF2-40B4-BE49-F238E27FC236}">
                <a16:creationId xmlns:a16="http://schemas.microsoft.com/office/drawing/2014/main" id="{E93E8C94-4870-37A5-F8AD-4CAE570FFD5E}"/>
              </a:ext>
            </a:extLst>
          </p:cNvPr>
          <p:cNvSpPr>
            <a:spLocks noGrp="1"/>
          </p:cNvSpPr>
          <p:nvPr>
            <p:ph type="body" sz="half" idx="2"/>
          </p:nvPr>
        </p:nvSpPr>
        <p:spPr>
          <a:xfrm>
            <a:off x="457200" y="1435100"/>
            <a:ext cx="3008313" cy="4691063"/>
          </a:xfrm>
        </p:spPr>
        <p:txBody>
          <a:bodyPr/>
          <a:lstStyle/>
          <a:p>
            <a:endParaRPr lang="en-US" dirty="0"/>
          </a:p>
        </p:txBody>
      </p:sp>
      <p:graphicFrame>
        <p:nvGraphicFramePr>
          <p:cNvPr id="8" name="Content Placeholder 5">
            <a:extLst>
              <a:ext uri="{FF2B5EF4-FFF2-40B4-BE49-F238E27FC236}">
                <a16:creationId xmlns:a16="http://schemas.microsoft.com/office/drawing/2014/main" id="{887727DF-F2AB-0178-57B7-4D771EF3E8B9}"/>
              </a:ext>
            </a:extLst>
          </p:cNvPr>
          <p:cNvGraphicFramePr>
            <a:graphicFrameLocks noGrp="1"/>
          </p:cNvGraphicFramePr>
          <p:nvPr>
            <p:ph idx="1"/>
            <p:extLst>
              <p:ext uri="{D42A27DB-BD31-4B8C-83A1-F6EECF244321}">
                <p14:modId xmlns:p14="http://schemas.microsoft.com/office/powerpoint/2010/main" val="2525516092"/>
              </p:ext>
            </p:extLst>
          </p:nvPr>
        </p:nvGraphicFramePr>
        <p:xfrm>
          <a:off x="3575050" y="273050"/>
          <a:ext cx="5111750" cy="5853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a:extLst>
              <a:ext uri="{FF2B5EF4-FFF2-40B4-BE49-F238E27FC236}">
                <a16:creationId xmlns:a16="http://schemas.microsoft.com/office/drawing/2014/main" id="{0690394A-986A-A699-941B-13CE7B81F32B}"/>
              </a:ext>
            </a:extLst>
          </p:cNvPr>
          <p:cNvSpPr/>
          <p:nvPr/>
        </p:nvSpPr>
        <p:spPr>
          <a:xfrm>
            <a:off x="-1315464" y="2274838"/>
            <a:ext cx="6553639" cy="2308324"/>
          </a:xfrm>
          <a:prstGeom prst="rect">
            <a:avLst/>
          </a:prstGeom>
          <a:noFill/>
        </p:spPr>
        <p:txBody>
          <a:bodyPr wrap="square" lIns="91440" tIns="45720" rIns="91440" bIns="45720">
            <a:spAutoFit/>
          </a:bodyPr>
          <a:lstStyle/>
          <a:p>
            <a:pPr algn="ctr"/>
            <a:r>
              <a:rPr lang="en-US" sz="3600" b="1" cap="none" spc="0" dirty="0">
                <a:ln w="9525">
                  <a:solidFill>
                    <a:schemeClr val="bg1"/>
                  </a:solidFill>
                  <a:prstDash val="solid"/>
                </a:ln>
                <a:solidFill>
                  <a:schemeClr val="accent5">
                    <a:lumMod val="50000"/>
                  </a:schemeClr>
                </a:solidFill>
                <a:effectLst>
                  <a:outerShdw blurRad="12700" dist="38100" dir="2700000" algn="tl" rotWithShape="0">
                    <a:schemeClr val="bg1">
                      <a:lumMod val="50000"/>
                    </a:schemeClr>
                  </a:outerShdw>
                </a:effectLst>
              </a:rPr>
              <a:t>THANK YOU</a:t>
            </a:r>
          </a:p>
          <a:p>
            <a:pPr algn="ctr"/>
            <a:r>
              <a:rPr lang="en-US" sz="3600" b="1" cap="none" spc="0" dirty="0">
                <a:ln w="9525">
                  <a:solidFill>
                    <a:schemeClr val="bg1"/>
                  </a:solidFill>
                  <a:prstDash val="solid"/>
                </a:ln>
                <a:solidFill>
                  <a:schemeClr val="accent5">
                    <a:lumMod val="50000"/>
                  </a:schemeClr>
                </a:solidFill>
                <a:effectLst>
                  <a:outerShdw blurRad="12700" dist="38100" dir="2700000" algn="tl" rotWithShape="0">
                    <a:schemeClr val="bg1">
                      <a:lumMod val="50000"/>
                    </a:schemeClr>
                  </a:outerShdw>
                </a:effectLst>
              </a:rPr>
              <a:t> TO HRPO </a:t>
            </a:r>
          </a:p>
          <a:p>
            <a:pPr algn="ctr"/>
            <a:r>
              <a:rPr lang="en-US" sz="3600" b="1" cap="none" spc="0" dirty="0">
                <a:ln w="9525">
                  <a:solidFill>
                    <a:schemeClr val="bg1"/>
                  </a:solidFill>
                  <a:prstDash val="solid"/>
                </a:ln>
                <a:solidFill>
                  <a:schemeClr val="accent5">
                    <a:lumMod val="50000"/>
                  </a:schemeClr>
                </a:solidFill>
                <a:effectLst>
                  <a:outerShdw blurRad="12700" dist="38100" dir="2700000" algn="tl" rotWithShape="0">
                    <a:schemeClr val="bg1">
                      <a:lumMod val="50000"/>
                    </a:schemeClr>
                  </a:outerShdw>
                </a:effectLst>
              </a:rPr>
              <a:t>GUIDE </a:t>
            </a:r>
          </a:p>
          <a:p>
            <a:pPr algn="ctr"/>
            <a:r>
              <a:rPr lang="en-US" sz="3600" b="1" cap="none" spc="0" dirty="0">
                <a:ln w="9525">
                  <a:solidFill>
                    <a:schemeClr val="bg1"/>
                  </a:solidFill>
                  <a:prstDash val="solid"/>
                </a:ln>
                <a:solidFill>
                  <a:schemeClr val="accent5">
                    <a:lumMod val="50000"/>
                  </a:schemeClr>
                </a:solidFill>
                <a:effectLst>
                  <a:outerShdw blurRad="12700" dist="38100" dir="2700000" algn="tl" rotWithShape="0">
                    <a:schemeClr val="bg1">
                      <a:lumMod val="50000"/>
                    </a:schemeClr>
                  </a:outerShdw>
                </a:effectLst>
              </a:rPr>
              <a:t>COMMITTEE!</a:t>
            </a:r>
          </a:p>
        </p:txBody>
      </p:sp>
    </p:spTree>
    <p:extLst>
      <p:ext uri="{BB962C8B-B14F-4D97-AF65-F5344CB8AC3E}">
        <p14:creationId xmlns:p14="http://schemas.microsoft.com/office/powerpoint/2010/main" val="2826557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47C7630-9A03-C0AF-0714-D561FD408FCE}"/>
              </a:ext>
            </a:extLst>
          </p:cNvPr>
          <p:cNvPicPr>
            <a:picLocks noChangeAspect="1"/>
          </p:cNvPicPr>
          <p:nvPr/>
        </p:nvPicPr>
        <p:blipFill>
          <a:blip r:embed="rId2"/>
          <a:stretch>
            <a:fillRect/>
          </a:stretch>
        </p:blipFill>
        <p:spPr>
          <a:xfrm>
            <a:off x="952500" y="533400"/>
            <a:ext cx="7238999" cy="5285617"/>
          </a:xfrm>
          <a:prstGeom prst="rect">
            <a:avLst/>
          </a:prstGeom>
          <a:ln>
            <a:solidFill>
              <a:schemeClr val="tx1"/>
            </a:solidFill>
          </a:ln>
        </p:spPr>
      </p:pic>
    </p:spTree>
    <p:extLst>
      <p:ext uri="{BB962C8B-B14F-4D97-AF65-F5344CB8AC3E}">
        <p14:creationId xmlns:p14="http://schemas.microsoft.com/office/powerpoint/2010/main" val="3587139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8757549-9CC3-87F9-5F56-2810917E438D}"/>
              </a:ext>
            </a:extLst>
          </p:cNvPr>
          <p:cNvPicPr>
            <a:picLocks noChangeAspect="1"/>
          </p:cNvPicPr>
          <p:nvPr/>
        </p:nvPicPr>
        <p:blipFill>
          <a:blip r:embed="rId2"/>
          <a:stretch>
            <a:fillRect/>
          </a:stretch>
        </p:blipFill>
        <p:spPr>
          <a:xfrm>
            <a:off x="368300" y="0"/>
            <a:ext cx="8407400" cy="6858000"/>
          </a:xfrm>
          <a:prstGeom prst="rect">
            <a:avLst/>
          </a:prstGeom>
        </p:spPr>
      </p:pic>
    </p:spTree>
    <p:extLst>
      <p:ext uri="{BB962C8B-B14F-4D97-AF65-F5344CB8AC3E}">
        <p14:creationId xmlns:p14="http://schemas.microsoft.com/office/powerpoint/2010/main" val="1985506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470DA50-6734-DA90-E383-404289579683}"/>
              </a:ext>
            </a:extLst>
          </p:cNvPr>
          <p:cNvPicPr>
            <a:picLocks noChangeAspect="1"/>
          </p:cNvPicPr>
          <p:nvPr/>
        </p:nvPicPr>
        <p:blipFill>
          <a:blip r:embed="rId2"/>
          <a:stretch>
            <a:fillRect/>
          </a:stretch>
        </p:blipFill>
        <p:spPr>
          <a:xfrm>
            <a:off x="440651" y="609600"/>
            <a:ext cx="8262698" cy="5417265"/>
          </a:xfrm>
          <a:prstGeom prst="rect">
            <a:avLst/>
          </a:prstGeom>
          <a:ln>
            <a:solidFill>
              <a:schemeClr val="tx1"/>
            </a:solidFill>
          </a:ln>
        </p:spPr>
      </p:pic>
    </p:spTree>
    <p:extLst>
      <p:ext uri="{BB962C8B-B14F-4D97-AF65-F5344CB8AC3E}">
        <p14:creationId xmlns:p14="http://schemas.microsoft.com/office/powerpoint/2010/main" val="17625450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51810-B7B0-46C2-93EF-3BC5AD34B8A3}"/>
              </a:ext>
            </a:extLst>
          </p:cNvPr>
          <p:cNvSpPr>
            <a:spLocks noGrp="1"/>
          </p:cNvSpPr>
          <p:nvPr>
            <p:ph type="title"/>
          </p:nvPr>
        </p:nvSpPr>
        <p:spPr>
          <a:xfrm>
            <a:off x="457200" y="274638"/>
            <a:ext cx="8229600" cy="1143000"/>
          </a:xfrm>
        </p:spPr>
        <p:txBody>
          <a:bodyPr wrap="square" anchor="ctr">
            <a:normAutofit/>
          </a:bodyPr>
          <a:lstStyle/>
          <a:p>
            <a:r>
              <a:rPr lang="en-US" dirty="0"/>
              <a:t>Reaccreditation Status</a:t>
            </a:r>
          </a:p>
        </p:txBody>
      </p:sp>
      <p:sp>
        <p:nvSpPr>
          <p:cNvPr id="3" name="Content Placeholder 2">
            <a:extLst>
              <a:ext uri="{FF2B5EF4-FFF2-40B4-BE49-F238E27FC236}">
                <a16:creationId xmlns:a16="http://schemas.microsoft.com/office/drawing/2014/main" id="{6F89E97D-E630-C3FD-72A3-6964870BFBF0}"/>
              </a:ext>
            </a:extLst>
          </p:cNvPr>
          <p:cNvSpPr>
            <a:spLocks noGrp="1"/>
          </p:cNvSpPr>
          <p:nvPr>
            <p:ph sz="half" idx="2"/>
          </p:nvPr>
        </p:nvSpPr>
        <p:spPr>
          <a:xfrm>
            <a:off x="1219200" y="3341202"/>
            <a:ext cx="7010400" cy="2701925"/>
          </a:xfrm>
        </p:spPr>
        <p:txBody>
          <a:bodyPr wrap="square" anchor="t">
            <a:normAutofit/>
          </a:bodyPr>
          <a:lstStyle/>
          <a:p>
            <a:pPr>
              <a:lnSpc>
                <a:spcPct val="90000"/>
              </a:lnSpc>
            </a:pPr>
            <a:r>
              <a:rPr lang="en-US" sz="1900" dirty="0"/>
              <a:t>Association for the Accreditation of Human Research Protection Programs (AAHRPP)</a:t>
            </a:r>
          </a:p>
          <a:p>
            <a:pPr>
              <a:lnSpc>
                <a:spcPct val="90000"/>
              </a:lnSpc>
            </a:pPr>
            <a:r>
              <a:rPr lang="en-US" sz="1900" dirty="0"/>
              <a:t>March 2010 – initial accreditation</a:t>
            </a:r>
          </a:p>
          <a:p>
            <a:pPr>
              <a:lnSpc>
                <a:spcPct val="90000"/>
              </a:lnSpc>
            </a:pPr>
            <a:r>
              <a:rPr lang="en-US" sz="1900" dirty="0"/>
              <a:t>2 reaccreditations</a:t>
            </a:r>
          </a:p>
          <a:p>
            <a:pPr>
              <a:lnSpc>
                <a:spcPct val="90000"/>
              </a:lnSpc>
            </a:pPr>
            <a:r>
              <a:rPr lang="en-US" sz="1900" dirty="0"/>
              <a:t>Reaccreditation pending March 2026</a:t>
            </a:r>
          </a:p>
          <a:p>
            <a:pPr lvl="1">
              <a:lnSpc>
                <a:spcPct val="90000"/>
              </a:lnSpc>
            </a:pPr>
            <a:r>
              <a:rPr lang="en-US" sz="1900" dirty="0"/>
              <a:t>Site visit October 2025</a:t>
            </a:r>
          </a:p>
          <a:p>
            <a:pPr lvl="1">
              <a:lnSpc>
                <a:spcPct val="90000"/>
              </a:lnSpc>
            </a:pPr>
            <a:r>
              <a:rPr lang="en-US" sz="1900" dirty="0"/>
              <a:t>Response to draft site visit report Dec 2025</a:t>
            </a:r>
          </a:p>
          <a:p>
            <a:pPr lvl="1">
              <a:lnSpc>
                <a:spcPct val="90000"/>
              </a:lnSpc>
            </a:pPr>
            <a:r>
              <a:rPr lang="en-US" sz="1900" dirty="0"/>
              <a:t>Review by AAHRPP Council March 2026</a:t>
            </a:r>
          </a:p>
        </p:txBody>
      </p:sp>
      <p:pic>
        <p:nvPicPr>
          <p:cNvPr id="5" name="Content Placeholder 4">
            <a:extLst>
              <a:ext uri="{FF2B5EF4-FFF2-40B4-BE49-F238E27FC236}">
                <a16:creationId xmlns:a16="http://schemas.microsoft.com/office/drawing/2014/main" id="{21E3772E-8B1F-99F8-BF3A-81051093A62E}"/>
              </a:ext>
            </a:extLst>
          </p:cNvPr>
          <p:cNvPicPr>
            <a:picLocks noGrp="1" noChangeAspect="1"/>
          </p:cNvPicPr>
          <p:nvPr>
            <p:ph sz="quarter" idx="4"/>
          </p:nvPr>
        </p:nvPicPr>
        <p:blipFill>
          <a:blip r:embed="rId2"/>
          <a:stretch>
            <a:fillRect/>
          </a:stretch>
        </p:blipFill>
        <p:spPr bwMode="auto">
          <a:xfrm>
            <a:off x="2438400" y="1558505"/>
            <a:ext cx="4041775" cy="161863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933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E89FF-4A0F-81E0-9275-1B8B3F107F1F}"/>
              </a:ext>
            </a:extLst>
          </p:cNvPr>
          <p:cNvSpPr>
            <a:spLocks noGrp="1"/>
          </p:cNvSpPr>
          <p:nvPr>
            <p:ph type="title"/>
          </p:nvPr>
        </p:nvSpPr>
        <p:spPr/>
        <p:txBody>
          <a:bodyPr/>
          <a:lstStyle/>
          <a:p>
            <a:r>
              <a:rPr lang="en-US" dirty="0"/>
              <a:t>IRS Reportable Income Change</a:t>
            </a:r>
          </a:p>
        </p:txBody>
      </p:sp>
      <p:sp>
        <p:nvSpPr>
          <p:cNvPr id="3" name="Content Placeholder 2">
            <a:extLst>
              <a:ext uri="{FF2B5EF4-FFF2-40B4-BE49-F238E27FC236}">
                <a16:creationId xmlns:a16="http://schemas.microsoft.com/office/drawing/2014/main" id="{5F7FAA45-FFCB-DAE5-84A7-AECD3BE449D4}"/>
              </a:ext>
            </a:extLst>
          </p:cNvPr>
          <p:cNvSpPr>
            <a:spLocks noGrp="1"/>
          </p:cNvSpPr>
          <p:nvPr>
            <p:ph idx="1"/>
          </p:nvPr>
        </p:nvSpPr>
        <p:spPr/>
        <p:txBody>
          <a:bodyPr/>
          <a:lstStyle/>
          <a:p>
            <a:r>
              <a:rPr lang="en-US" sz="1800" dirty="0"/>
              <a:t>Compensation to research participants may be taxable income </a:t>
            </a:r>
          </a:p>
          <a:p>
            <a:r>
              <a:rPr lang="en-US" sz="1800" dirty="0"/>
              <a:t>Columbia is required to report certain payments to the IRS</a:t>
            </a:r>
          </a:p>
          <a:p>
            <a:r>
              <a:rPr lang="en-US" sz="1800" dirty="0"/>
              <a:t>Collection of SSNs are required for reporting purposes </a:t>
            </a:r>
          </a:p>
          <a:p>
            <a:r>
              <a:rPr lang="en-US" sz="1800" dirty="0"/>
              <a:t>Pre-CY2026, threshold for reporting was $600 or more in a calendar year </a:t>
            </a:r>
          </a:p>
          <a:p>
            <a:r>
              <a:rPr lang="en-US" sz="1800" dirty="0"/>
              <a:t>Effective January 2026, threshold is increased to $2,000 </a:t>
            </a:r>
          </a:p>
          <a:p>
            <a:r>
              <a:rPr lang="en-US" sz="1800" dirty="0"/>
              <a:t>IRS has stated that this amount will be adjusted for inflation every subsequent year </a:t>
            </a:r>
          </a:p>
          <a:p>
            <a:r>
              <a:rPr lang="en-US" sz="1800" dirty="0"/>
              <a:t>Updating IRB SOPs and guidance documents </a:t>
            </a:r>
          </a:p>
          <a:p>
            <a:r>
              <a:rPr lang="en-US" sz="1800" dirty="0"/>
              <a:t>Updating ICF Sample Language available on the HRPO/IRB website </a:t>
            </a:r>
          </a:p>
          <a:p>
            <a:r>
              <a:rPr lang="en-US" sz="1800" dirty="0"/>
              <a:t>For active studies affected by this change, research participants should be informed</a:t>
            </a:r>
          </a:p>
          <a:p>
            <a:pPr lvl="1"/>
            <a:r>
              <a:rPr lang="en-US" sz="1800" dirty="0"/>
              <a:t>Plans to inform participants should be submitted to the IRB </a:t>
            </a:r>
          </a:p>
          <a:p>
            <a:r>
              <a:rPr lang="en-US" sz="1800" dirty="0"/>
              <a:t>Listserv announcement and website changes drafted</a:t>
            </a:r>
          </a:p>
          <a:p>
            <a:endParaRPr lang="en-US" dirty="0"/>
          </a:p>
        </p:txBody>
      </p:sp>
    </p:spTree>
    <p:extLst>
      <p:ext uri="{BB962C8B-B14F-4D97-AF65-F5344CB8AC3E}">
        <p14:creationId xmlns:p14="http://schemas.microsoft.com/office/powerpoint/2010/main" val="3993594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7E4BD-6BDA-3252-C858-ACA9E99827E8}"/>
              </a:ext>
            </a:extLst>
          </p:cNvPr>
          <p:cNvSpPr>
            <a:spLocks noGrp="1"/>
          </p:cNvSpPr>
          <p:nvPr>
            <p:ph type="title"/>
          </p:nvPr>
        </p:nvSpPr>
        <p:spPr>
          <a:xfrm>
            <a:off x="457200" y="274638"/>
            <a:ext cx="8229600" cy="1143000"/>
          </a:xfrm>
        </p:spPr>
        <p:txBody>
          <a:bodyPr wrap="square" anchor="ctr">
            <a:normAutofit/>
          </a:bodyPr>
          <a:lstStyle/>
          <a:p>
            <a:r>
              <a:rPr lang="en-US" dirty="0"/>
              <a:t>Agenda</a:t>
            </a:r>
          </a:p>
        </p:txBody>
      </p:sp>
      <p:graphicFrame>
        <p:nvGraphicFramePr>
          <p:cNvPr id="5" name="Content Placeholder 2">
            <a:extLst>
              <a:ext uri="{FF2B5EF4-FFF2-40B4-BE49-F238E27FC236}">
                <a16:creationId xmlns:a16="http://schemas.microsoft.com/office/drawing/2014/main" id="{EAD6C85E-3552-54BA-11B5-553EFB272B63}"/>
              </a:ext>
            </a:extLst>
          </p:cNvPr>
          <p:cNvGraphicFramePr>
            <a:graphicFrameLocks noGrp="1"/>
          </p:cNvGraphicFramePr>
          <p:nvPr>
            <p:ph idx="1"/>
            <p:extLst>
              <p:ext uri="{D42A27DB-BD31-4B8C-83A1-F6EECF244321}">
                <p14:modId xmlns:p14="http://schemas.microsoft.com/office/powerpoint/2010/main" val="385120239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267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BA802-2080-DB7E-D3EB-62BABC6A68E0}"/>
              </a:ext>
            </a:extLst>
          </p:cNvPr>
          <p:cNvSpPr>
            <a:spLocks noGrp="1"/>
          </p:cNvSpPr>
          <p:nvPr>
            <p:ph type="title"/>
          </p:nvPr>
        </p:nvSpPr>
        <p:spPr>
          <a:xfrm>
            <a:off x="457200" y="274638"/>
            <a:ext cx="8229600" cy="1143000"/>
          </a:xfrm>
        </p:spPr>
        <p:txBody>
          <a:bodyPr wrap="square" anchor="ctr">
            <a:normAutofit/>
          </a:bodyPr>
          <a:lstStyle/>
          <a:p>
            <a:r>
              <a:rPr lang="en-US" dirty="0"/>
              <a:t>Website Changes</a:t>
            </a:r>
          </a:p>
        </p:txBody>
      </p:sp>
      <p:graphicFrame>
        <p:nvGraphicFramePr>
          <p:cNvPr id="5" name="Content Placeholder 2">
            <a:extLst>
              <a:ext uri="{FF2B5EF4-FFF2-40B4-BE49-F238E27FC236}">
                <a16:creationId xmlns:a16="http://schemas.microsoft.com/office/drawing/2014/main" id="{36CC1F8F-EEFA-4E32-C19A-124D0779247B}"/>
              </a:ext>
            </a:extLst>
          </p:cNvPr>
          <p:cNvGraphicFramePr>
            <a:graphicFrameLocks noGrp="1"/>
          </p:cNvGraphicFramePr>
          <p:nvPr>
            <p:ph idx="1"/>
            <p:extLst>
              <p:ext uri="{D42A27DB-BD31-4B8C-83A1-F6EECF244321}">
                <p14:modId xmlns:p14="http://schemas.microsoft.com/office/powerpoint/2010/main" val="315110902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0331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5832C-2A09-E69F-8325-4724DC0F40B7}"/>
              </a:ext>
            </a:extLst>
          </p:cNvPr>
          <p:cNvSpPr>
            <a:spLocks noGrp="1"/>
          </p:cNvSpPr>
          <p:nvPr>
            <p:ph type="title"/>
          </p:nvPr>
        </p:nvSpPr>
        <p:spPr/>
        <p:txBody>
          <a:bodyPr/>
          <a:lstStyle/>
          <a:p>
            <a:r>
              <a:rPr lang="en-US" dirty="0"/>
              <a:t>In-Person Consultations</a:t>
            </a:r>
          </a:p>
        </p:txBody>
      </p:sp>
      <p:sp>
        <p:nvSpPr>
          <p:cNvPr id="3" name="Content Placeholder 2">
            <a:extLst>
              <a:ext uri="{FF2B5EF4-FFF2-40B4-BE49-F238E27FC236}">
                <a16:creationId xmlns:a16="http://schemas.microsoft.com/office/drawing/2014/main" id="{6E27850A-A2B6-954C-E074-BFB8D22EBFF6}"/>
              </a:ext>
            </a:extLst>
          </p:cNvPr>
          <p:cNvSpPr>
            <a:spLocks noGrp="1"/>
          </p:cNvSpPr>
          <p:nvPr>
            <p:ph sz="half" idx="1"/>
          </p:nvPr>
        </p:nvSpPr>
        <p:spPr>
          <a:xfrm>
            <a:off x="457200" y="1295400"/>
            <a:ext cx="7086600" cy="4708525"/>
          </a:xfrm>
        </p:spPr>
        <p:txBody>
          <a:bodyPr/>
          <a:lstStyle/>
          <a:p>
            <a:pPr marL="0" indent="0">
              <a:buNone/>
            </a:pPr>
            <a:r>
              <a:rPr lang="en-US" sz="1800" b="1" dirty="0"/>
              <a:t>Q. Who are these consultations for?</a:t>
            </a:r>
          </a:p>
          <a:p>
            <a:pPr marL="0" indent="0">
              <a:buNone/>
            </a:pPr>
            <a:r>
              <a:rPr lang="en-US" sz="1800" b="1" dirty="0"/>
              <a:t>A. </a:t>
            </a:r>
            <a:r>
              <a:rPr lang="en-US" sz="1800" dirty="0"/>
              <a:t>Research teams for CUIMC studies that have not yet been submitted</a:t>
            </a:r>
          </a:p>
          <a:p>
            <a:pPr marL="0" indent="0">
              <a:buNone/>
            </a:pPr>
            <a:br>
              <a:rPr lang="en-US" sz="1800" b="1" dirty="0"/>
            </a:br>
            <a:r>
              <a:rPr lang="en-US" sz="1800" b="1" dirty="0"/>
              <a:t>Q. When are consultations held?</a:t>
            </a:r>
            <a:endParaRPr lang="en-US" sz="1800" dirty="0"/>
          </a:p>
          <a:p>
            <a:pPr marL="0" indent="0">
              <a:buNone/>
            </a:pPr>
            <a:r>
              <a:rPr lang="en-US" sz="1800" b="1" dirty="0"/>
              <a:t>A. </a:t>
            </a:r>
            <a:r>
              <a:rPr lang="en-US" sz="1800" dirty="0"/>
              <a:t>Weekly on Thursdays, 1:00–2:00 PM in Hammer Health Sciences Building, Room 314</a:t>
            </a:r>
          </a:p>
          <a:p>
            <a:pPr marL="0" indent="0">
              <a:buNone/>
            </a:pPr>
            <a:endParaRPr lang="en-US" sz="1800" b="1" dirty="0"/>
          </a:p>
          <a:p>
            <a:pPr marL="0" indent="0">
              <a:buNone/>
            </a:pPr>
            <a:r>
              <a:rPr lang="en-US" sz="1800" b="1" dirty="0"/>
              <a:t>Q. Do I need an appointment?</a:t>
            </a:r>
            <a:endParaRPr lang="en-US" sz="1800" dirty="0"/>
          </a:p>
          <a:p>
            <a:pPr marL="0" indent="0">
              <a:buNone/>
            </a:pPr>
            <a:r>
              <a:rPr lang="en-US" sz="1800" b="1" dirty="0"/>
              <a:t>A. </a:t>
            </a:r>
            <a:r>
              <a:rPr lang="en-US" sz="1800" dirty="0"/>
              <a:t>No – these are walk-in hours</a:t>
            </a:r>
          </a:p>
          <a:p>
            <a:pPr marL="0" indent="0">
              <a:buNone/>
            </a:pPr>
            <a:endParaRPr lang="en-US" sz="1800" b="1" dirty="0"/>
          </a:p>
          <a:p>
            <a:pPr marL="0" indent="0">
              <a:buNone/>
            </a:pPr>
            <a:r>
              <a:rPr lang="en-US" sz="1800" b="1" dirty="0"/>
              <a:t>Q. Are consultations available for other campuses?</a:t>
            </a:r>
          </a:p>
          <a:p>
            <a:pPr marL="0" indent="0">
              <a:buNone/>
            </a:pPr>
            <a:r>
              <a:rPr lang="en-US" sz="1800" b="1" dirty="0"/>
              <a:t>A. </a:t>
            </a:r>
            <a:r>
              <a:rPr lang="en-US" sz="1800" dirty="0"/>
              <a:t>Morningside and Manhattanville consultations remain remote via Microsoft Teams. Please contact </a:t>
            </a:r>
            <a:r>
              <a:rPr lang="en-US" sz="1800" dirty="0">
                <a:hlinkClick r:id="rId2"/>
              </a:rPr>
              <a:t>askirb@columbia.edu</a:t>
            </a:r>
            <a:r>
              <a:rPr lang="en-US" sz="1800" dirty="0"/>
              <a:t> </a:t>
            </a:r>
          </a:p>
          <a:p>
            <a:pPr marL="0" indent="0">
              <a:buNone/>
            </a:pPr>
            <a:endParaRPr lang="en-US" sz="1300" b="1" dirty="0"/>
          </a:p>
        </p:txBody>
      </p:sp>
      <p:pic>
        <p:nvPicPr>
          <p:cNvPr id="4" name="Picture 3" descr="Free Faq Center Illustrations - Free Download in SVG, PNG">
            <a:extLst>
              <a:ext uri="{FF2B5EF4-FFF2-40B4-BE49-F238E27FC236}">
                <a16:creationId xmlns:a16="http://schemas.microsoft.com/office/drawing/2014/main" id="{B908C5C2-8997-BDBC-F963-6E70742B125D}"/>
              </a:ext>
            </a:extLst>
          </p:cNvPr>
          <p:cNvPicPr>
            <a:picLocks noChangeAspect="1"/>
          </p:cNvPicPr>
          <p:nvPr/>
        </p:nvPicPr>
        <p:blipFill>
          <a:blip r:embed="rId3"/>
          <a:stretch>
            <a:fillRect/>
          </a:stretch>
        </p:blipFill>
        <p:spPr>
          <a:xfrm>
            <a:off x="7086601" y="3272971"/>
            <a:ext cx="2046514" cy="2877911"/>
          </a:xfrm>
          <a:prstGeom prst="rect">
            <a:avLst/>
          </a:prstGeom>
        </p:spPr>
      </p:pic>
    </p:spTree>
    <p:extLst>
      <p:ext uri="{BB962C8B-B14F-4D97-AF65-F5344CB8AC3E}">
        <p14:creationId xmlns:p14="http://schemas.microsoft.com/office/powerpoint/2010/main" val="2083337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72EF5-E1BB-862D-8461-AB06969D95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87C60D-A3E5-71C6-23A6-43DD2EAA3A84}"/>
              </a:ext>
            </a:extLst>
          </p:cNvPr>
          <p:cNvSpPr>
            <a:spLocks noGrp="1"/>
          </p:cNvSpPr>
          <p:nvPr>
            <p:ph type="title"/>
          </p:nvPr>
        </p:nvSpPr>
        <p:spPr/>
        <p:txBody>
          <a:bodyPr/>
          <a:lstStyle/>
          <a:p>
            <a:r>
              <a:rPr lang="en-US" dirty="0"/>
              <a:t>In-Person Consultations</a:t>
            </a:r>
          </a:p>
        </p:txBody>
      </p:sp>
      <p:sp>
        <p:nvSpPr>
          <p:cNvPr id="3" name="Content Placeholder 2">
            <a:extLst>
              <a:ext uri="{FF2B5EF4-FFF2-40B4-BE49-F238E27FC236}">
                <a16:creationId xmlns:a16="http://schemas.microsoft.com/office/drawing/2014/main" id="{427356FD-CBBB-1AA9-DAA7-B9DB4A4865C2}"/>
              </a:ext>
            </a:extLst>
          </p:cNvPr>
          <p:cNvSpPr>
            <a:spLocks noGrp="1"/>
          </p:cNvSpPr>
          <p:nvPr>
            <p:ph idx="1"/>
          </p:nvPr>
        </p:nvSpPr>
        <p:spPr/>
        <p:txBody>
          <a:bodyPr/>
          <a:lstStyle/>
          <a:p>
            <a:pPr marL="0" indent="0">
              <a:buNone/>
            </a:pPr>
            <a:r>
              <a:rPr lang="en-US" sz="1800" b="1" dirty="0"/>
              <a:t>Q. What if my protocol is already assigned to an IRB?</a:t>
            </a:r>
            <a:endParaRPr lang="en-US" sz="1800" dirty="0"/>
          </a:p>
          <a:p>
            <a:pPr marL="0" indent="0">
              <a:buNone/>
            </a:pPr>
            <a:r>
              <a:rPr lang="en-US" sz="1800" dirty="0"/>
              <a:t>A. We recommend you contact the HRPO Staff supporting that IRB to schedule a protocol-specific consultation. </a:t>
            </a:r>
          </a:p>
          <a:p>
            <a:pPr marL="0" indent="0">
              <a:buNone/>
            </a:pPr>
            <a:endParaRPr lang="en-US" sz="1800" b="1" dirty="0"/>
          </a:p>
          <a:p>
            <a:pPr marL="0" indent="0">
              <a:buNone/>
            </a:pPr>
            <a:endParaRPr lang="en-US" sz="1800" b="1" dirty="0"/>
          </a:p>
          <a:p>
            <a:pPr marL="0" indent="0">
              <a:buNone/>
            </a:pPr>
            <a:endParaRPr lang="en-US" sz="1800" b="1" dirty="0"/>
          </a:p>
          <a:p>
            <a:pPr marL="0" indent="0">
              <a:buNone/>
            </a:pPr>
            <a:endParaRPr lang="en-US" sz="1800" b="1" dirty="0"/>
          </a:p>
          <a:p>
            <a:pPr marL="0" indent="0">
              <a:buNone/>
            </a:pPr>
            <a:endParaRPr lang="en-US" sz="1800" b="1" dirty="0"/>
          </a:p>
          <a:p>
            <a:pPr marL="0" indent="0">
              <a:buNone/>
            </a:pPr>
            <a:r>
              <a:rPr lang="en-US" sz="1800" b="1" dirty="0"/>
              <a:t>Q. Who will I meet with?</a:t>
            </a:r>
          </a:p>
          <a:p>
            <a:pPr marL="0" indent="0">
              <a:buNone/>
            </a:pPr>
            <a:r>
              <a:rPr lang="en-US" sz="1800" b="1" dirty="0"/>
              <a:t>A. </a:t>
            </a:r>
            <a:r>
              <a:rPr lang="en-US" sz="1800" dirty="0"/>
              <a:t>Two HRPO staff members are  present at each session. A member of Compliance Oversight Team will attend on the  2</a:t>
            </a:r>
            <a:r>
              <a:rPr lang="en-US" sz="1800" baseline="30000" dirty="0"/>
              <a:t>nd </a:t>
            </a:r>
            <a:r>
              <a:rPr lang="en-US" sz="1800" dirty="0"/>
              <a:t>Thursday of each month. A member of the Reliance Team will attend on the 4th Thursday of each month.</a:t>
            </a:r>
          </a:p>
          <a:p>
            <a:pPr marL="0" indent="0">
              <a:buNone/>
            </a:pPr>
            <a:endParaRPr lang="en-US" sz="1800" dirty="0"/>
          </a:p>
          <a:p>
            <a:pPr marL="0" indent="0">
              <a:buNone/>
            </a:pPr>
            <a:r>
              <a:rPr lang="en-US" sz="1800" dirty="0"/>
              <a:t>More information (including the schedule) can be found </a:t>
            </a:r>
            <a:r>
              <a:rPr lang="en-US" sz="1800" dirty="0">
                <a:hlinkClick r:id="rId2"/>
              </a:rPr>
              <a:t>here</a:t>
            </a:r>
            <a:r>
              <a:rPr lang="en-US" sz="1800" dirty="0"/>
              <a:t>.</a:t>
            </a:r>
          </a:p>
        </p:txBody>
      </p:sp>
      <p:pic>
        <p:nvPicPr>
          <p:cNvPr id="6" name="Picture 5">
            <a:extLst>
              <a:ext uri="{FF2B5EF4-FFF2-40B4-BE49-F238E27FC236}">
                <a16:creationId xmlns:a16="http://schemas.microsoft.com/office/drawing/2014/main" id="{1E3C739B-5D33-9929-1693-D9887AF665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2645516"/>
            <a:ext cx="7359110" cy="1217665"/>
          </a:xfrm>
          <a:prstGeom prst="rect">
            <a:avLst/>
          </a:prstGeom>
        </p:spPr>
      </p:pic>
      <p:sp>
        <p:nvSpPr>
          <p:cNvPr id="7" name="Oval 6">
            <a:extLst>
              <a:ext uri="{FF2B5EF4-FFF2-40B4-BE49-F238E27FC236}">
                <a16:creationId xmlns:a16="http://schemas.microsoft.com/office/drawing/2014/main" id="{B6A6BA2D-3966-BF51-D39E-F21C129434E5}"/>
              </a:ext>
            </a:extLst>
          </p:cNvPr>
          <p:cNvSpPr/>
          <p:nvPr/>
        </p:nvSpPr>
        <p:spPr>
          <a:xfrm>
            <a:off x="3962400" y="3124200"/>
            <a:ext cx="1066800" cy="228600"/>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4109656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FD7AF-F99A-CC8A-C40E-84F5A760CADE}"/>
              </a:ext>
            </a:extLst>
          </p:cNvPr>
          <p:cNvSpPr>
            <a:spLocks noGrp="1"/>
          </p:cNvSpPr>
          <p:nvPr>
            <p:ph type="title"/>
          </p:nvPr>
        </p:nvSpPr>
        <p:spPr>
          <a:xfrm>
            <a:off x="457200" y="274638"/>
            <a:ext cx="8229600" cy="1143000"/>
          </a:xfrm>
        </p:spPr>
        <p:txBody>
          <a:bodyPr wrap="square" anchor="ctr">
            <a:normAutofit/>
          </a:bodyPr>
          <a:lstStyle/>
          <a:p>
            <a:r>
              <a:rPr lang="en-US" dirty="0"/>
              <a:t>Topic Experts</a:t>
            </a:r>
          </a:p>
        </p:txBody>
      </p:sp>
      <p:graphicFrame>
        <p:nvGraphicFramePr>
          <p:cNvPr id="5" name="Content Placeholder 2">
            <a:extLst>
              <a:ext uri="{FF2B5EF4-FFF2-40B4-BE49-F238E27FC236}">
                <a16:creationId xmlns:a16="http://schemas.microsoft.com/office/drawing/2014/main" id="{C911BD57-4611-89A3-947C-E171066229D0}"/>
              </a:ext>
            </a:extLst>
          </p:cNvPr>
          <p:cNvGraphicFramePr>
            <a:graphicFrameLocks noGrp="1"/>
          </p:cNvGraphicFramePr>
          <p:nvPr>
            <p:ph idx="1"/>
          </p:nvPr>
        </p:nvGraphicFramePr>
        <p:xfrm>
          <a:off x="457200" y="141763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659473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9766D-FA73-2C96-430F-D2E262FA8AFA}"/>
              </a:ext>
            </a:extLst>
          </p:cNvPr>
          <p:cNvSpPr>
            <a:spLocks noGrp="1"/>
          </p:cNvSpPr>
          <p:nvPr>
            <p:ph type="title"/>
          </p:nvPr>
        </p:nvSpPr>
        <p:spPr/>
        <p:txBody>
          <a:bodyPr/>
          <a:lstStyle/>
          <a:p>
            <a:r>
              <a:rPr lang="en-US" dirty="0"/>
              <a:t>Recent Rascal Enhancements</a:t>
            </a:r>
          </a:p>
        </p:txBody>
      </p:sp>
      <p:sp>
        <p:nvSpPr>
          <p:cNvPr id="3" name="Content Placeholder 2">
            <a:extLst>
              <a:ext uri="{FF2B5EF4-FFF2-40B4-BE49-F238E27FC236}">
                <a16:creationId xmlns:a16="http://schemas.microsoft.com/office/drawing/2014/main" id="{53D9C7AC-ED32-2753-A0A4-2D2034D862B9}"/>
              </a:ext>
            </a:extLst>
          </p:cNvPr>
          <p:cNvSpPr>
            <a:spLocks noGrp="1"/>
          </p:cNvSpPr>
          <p:nvPr>
            <p:ph idx="1"/>
          </p:nvPr>
        </p:nvSpPr>
        <p:spPr>
          <a:xfrm>
            <a:off x="473774" y="1417638"/>
            <a:ext cx="8229600" cy="4525963"/>
          </a:xfrm>
        </p:spPr>
        <p:txBody>
          <a:bodyPr/>
          <a:lstStyle/>
          <a:p>
            <a:pPr marL="0" indent="0">
              <a:buNone/>
            </a:pPr>
            <a:r>
              <a:rPr lang="en-US" sz="1800" dirty="0"/>
              <a:t>The “Recruitment and Consent” Page in Rascal has been updated to add the Consent to Contact for Research (CCR) Registry</a:t>
            </a:r>
          </a:p>
        </p:txBody>
      </p:sp>
      <p:pic>
        <p:nvPicPr>
          <p:cNvPr id="5" name="Picture 4">
            <a:extLst>
              <a:ext uri="{FF2B5EF4-FFF2-40B4-BE49-F238E27FC236}">
                <a16:creationId xmlns:a16="http://schemas.microsoft.com/office/drawing/2014/main" id="{6A72D754-B5A7-BA01-0FE2-43AA517B84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0349" y="2057400"/>
            <a:ext cx="8196451" cy="3886201"/>
          </a:xfrm>
          <a:prstGeom prst="rect">
            <a:avLst/>
          </a:prstGeom>
        </p:spPr>
      </p:pic>
    </p:spTree>
    <p:extLst>
      <p:ext uri="{BB962C8B-B14F-4D97-AF65-F5344CB8AC3E}">
        <p14:creationId xmlns:p14="http://schemas.microsoft.com/office/powerpoint/2010/main" val="1200332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4F7BE-EAC5-C47B-5B55-062580AB16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1C38AC-44DA-F18D-47A8-B38BB86F1A5A}"/>
              </a:ext>
            </a:extLst>
          </p:cNvPr>
          <p:cNvSpPr>
            <a:spLocks noGrp="1"/>
          </p:cNvSpPr>
          <p:nvPr>
            <p:ph type="title"/>
          </p:nvPr>
        </p:nvSpPr>
        <p:spPr/>
        <p:txBody>
          <a:bodyPr/>
          <a:lstStyle/>
          <a:p>
            <a:r>
              <a:rPr lang="en-US" dirty="0"/>
              <a:t>Recent Rascal Enhancements</a:t>
            </a:r>
          </a:p>
        </p:txBody>
      </p:sp>
      <p:sp>
        <p:nvSpPr>
          <p:cNvPr id="3" name="Content Placeholder 2">
            <a:extLst>
              <a:ext uri="{FF2B5EF4-FFF2-40B4-BE49-F238E27FC236}">
                <a16:creationId xmlns:a16="http://schemas.microsoft.com/office/drawing/2014/main" id="{327D330C-FFF2-5FB2-5FA6-E7F71C83829B}"/>
              </a:ext>
            </a:extLst>
          </p:cNvPr>
          <p:cNvSpPr>
            <a:spLocks noGrp="1"/>
          </p:cNvSpPr>
          <p:nvPr>
            <p:ph idx="1"/>
          </p:nvPr>
        </p:nvSpPr>
        <p:spPr>
          <a:xfrm>
            <a:off x="473774" y="1417638"/>
            <a:ext cx="8229600" cy="4525963"/>
          </a:xfrm>
        </p:spPr>
        <p:txBody>
          <a:bodyPr/>
          <a:lstStyle/>
          <a:p>
            <a:pPr marL="0" indent="0">
              <a:buNone/>
            </a:pPr>
            <a:r>
              <a:rPr lang="en-US" sz="1800" dirty="0"/>
              <a:t>The “Analysis of Existing Data page has been updated to add a question relating to the data variables that are extracted by the study team </a:t>
            </a:r>
            <a:r>
              <a:rPr lang="en-US" sz="1800" i="1" u="sng" dirty="0"/>
              <a:t>or</a:t>
            </a:r>
            <a:r>
              <a:rPr lang="en-US" sz="1800" dirty="0"/>
              <a:t> requested in a TRAC report</a:t>
            </a:r>
          </a:p>
        </p:txBody>
      </p:sp>
      <p:pic>
        <p:nvPicPr>
          <p:cNvPr id="6" name="Picture 5">
            <a:extLst>
              <a:ext uri="{FF2B5EF4-FFF2-40B4-BE49-F238E27FC236}">
                <a16:creationId xmlns:a16="http://schemas.microsoft.com/office/drawing/2014/main" id="{E840E41C-DE02-B207-DD74-DAC4179F47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90800"/>
            <a:ext cx="9144000" cy="2682767"/>
          </a:xfrm>
          <a:prstGeom prst="rect">
            <a:avLst/>
          </a:prstGeom>
        </p:spPr>
      </p:pic>
    </p:spTree>
    <p:extLst>
      <p:ext uri="{BB962C8B-B14F-4D97-AF65-F5344CB8AC3E}">
        <p14:creationId xmlns:p14="http://schemas.microsoft.com/office/powerpoint/2010/main" val="37433763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71D72-4BCE-26F0-AEB6-E7BABA269DA7}"/>
              </a:ext>
            </a:extLst>
          </p:cNvPr>
          <p:cNvSpPr>
            <a:spLocks noGrp="1"/>
          </p:cNvSpPr>
          <p:nvPr>
            <p:ph type="title"/>
          </p:nvPr>
        </p:nvSpPr>
        <p:spPr>
          <a:xfrm>
            <a:off x="457200" y="274638"/>
            <a:ext cx="8229600" cy="1143000"/>
          </a:xfrm>
        </p:spPr>
        <p:txBody>
          <a:bodyPr wrap="square" anchor="ctr">
            <a:normAutofit/>
          </a:bodyPr>
          <a:lstStyle/>
          <a:p>
            <a:r>
              <a:rPr lang="en-US" dirty="0"/>
              <a:t>Upcoming Rascal Changes</a:t>
            </a:r>
          </a:p>
        </p:txBody>
      </p:sp>
      <p:graphicFrame>
        <p:nvGraphicFramePr>
          <p:cNvPr id="5" name="Content Placeholder 2">
            <a:extLst>
              <a:ext uri="{FF2B5EF4-FFF2-40B4-BE49-F238E27FC236}">
                <a16:creationId xmlns:a16="http://schemas.microsoft.com/office/drawing/2014/main" id="{0E15563E-751E-E102-C8B0-C177BD29F492}"/>
              </a:ext>
            </a:extLst>
          </p:cNvPr>
          <p:cNvGraphicFramePr>
            <a:graphicFrameLocks noGrp="1"/>
          </p:cNvGraphicFramePr>
          <p:nvPr>
            <p:ph idx="1"/>
            <p:extLst>
              <p:ext uri="{D42A27DB-BD31-4B8C-83A1-F6EECF244321}">
                <p14:modId xmlns:p14="http://schemas.microsoft.com/office/powerpoint/2010/main" val="3879908432"/>
              </p:ext>
            </p:extLst>
          </p:nvPr>
        </p:nvGraphicFramePr>
        <p:xfrm>
          <a:off x="152400" y="1265238"/>
          <a:ext cx="8839200" cy="5287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42859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B959AF-C8BF-C0FC-FC52-770D526EA1C5}"/>
              </a:ext>
            </a:extLst>
          </p:cNvPr>
          <p:cNvSpPr/>
          <p:nvPr/>
        </p:nvSpPr>
        <p:spPr>
          <a:xfrm>
            <a:off x="2438400" y="284163"/>
            <a:ext cx="3993401" cy="923330"/>
          </a:xfrm>
          <a:prstGeom prst="rect">
            <a:avLst/>
          </a:prstGeom>
          <a:noFill/>
        </p:spPr>
        <p:txBody>
          <a:bodyPr wrap="non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Questions?</a:t>
            </a:r>
          </a:p>
        </p:txBody>
      </p:sp>
      <p:sp>
        <p:nvSpPr>
          <p:cNvPr id="3" name="Title 2">
            <a:extLst>
              <a:ext uri="{FF2B5EF4-FFF2-40B4-BE49-F238E27FC236}">
                <a16:creationId xmlns:a16="http://schemas.microsoft.com/office/drawing/2014/main" id="{A25412AE-A203-D9F3-42DA-DC29E3912208}"/>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DAB2413E-4097-4EFC-B159-C43CA21F0A05}"/>
              </a:ext>
            </a:extLst>
          </p:cNvPr>
          <p:cNvSpPr>
            <a:spLocks noGrp="1"/>
          </p:cNvSpPr>
          <p:nvPr>
            <p:ph idx="1"/>
          </p:nvPr>
        </p:nvSpPr>
        <p:spPr>
          <a:xfrm>
            <a:off x="472700" y="1828800"/>
            <a:ext cx="8229600" cy="4525963"/>
          </a:xfrm>
        </p:spPr>
        <p:txBody>
          <a:bodyPr/>
          <a:lstStyle/>
          <a:p>
            <a:pPr marL="0" indent="0" algn="ctr">
              <a:buNone/>
            </a:pPr>
            <a:r>
              <a:rPr lang="en-US" dirty="0"/>
              <a:t>Contact the HRPO:</a:t>
            </a:r>
          </a:p>
          <a:p>
            <a:pPr marL="0" indent="0" algn="ctr">
              <a:buNone/>
            </a:pPr>
            <a:r>
              <a:rPr lang="en-US" dirty="0">
                <a:hlinkClick r:id="rId2"/>
              </a:rPr>
              <a:t>irboffice@columbia.edu</a:t>
            </a:r>
            <a:endParaRPr lang="en-US" dirty="0"/>
          </a:p>
          <a:p>
            <a:pPr marL="0" indent="0" algn="ctr">
              <a:buNone/>
            </a:pPr>
            <a:r>
              <a:rPr lang="en-US" dirty="0"/>
              <a:t>212.305.5883</a:t>
            </a:r>
          </a:p>
          <a:p>
            <a:pPr marL="0" indent="0" algn="ctr">
              <a:buNone/>
            </a:pPr>
            <a:endParaRPr lang="en-US" dirty="0"/>
          </a:p>
          <a:p>
            <a:pPr marL="0" indent="0" algn="ctr">
              <a:buNone/>
            </a:pPr>
            <a:r>
              <a:rPr lang="en-US" dirty="0"/>
              <a:t>Website: </a:t>
            </a:r>
            <a:r>
              <a:rPr lang="en-US" dirty="0">
                <a:hlinkClick r:id="rId3"/>
              </a:rPr>
              <a:t>https://research.columbia.edu/irb</a:t>
            </a:r>
            <a:endParaRPr lang="en-US" dirty="0"/>
          </a:p>
          <a:p>
            <a:pPr algn="ctr"/>
            <a:r>
              <a:rPr lang="en-US">
                <a:hlinkClick r:id="rId4"/>
              </a:rPr>
              <a:t>Staff </a:t>
            </a:r>
            <a:r>
              <a:rPr lang="en-US" dirty="0">
                <a:hlinkClick r:id="rId4"/>
              </a:rPr>
              <a:t>directory</a:t>
            </a:r>
            <a:endParaRPr lang="en-US" dirty="0"/>
          </a:p>
          <a:p>
            <a:pPr marL="0" indent="0" algn="ctr">
              <a:buNone/>
            </a:pP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1420699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A1C06-BB98-3001-B8B9-83F3675570C9}"/>
              </a:ext>
            </a:extLst>
          </p:cNvPr>
          <p:cNvSpPr>
            <a:spLocks noGrp="1"/>
          </p:cNvSpPr>
          <p:nvPr>
            <p:ph type="title"/>
          </p:nvPr>
        </p:nvSpPr>
        <p:spPr>
          <a:xfrm>
            <a:off x="457200" y="274638"/>
            <a:ext cx="8229600" cy="1143000"/>
          </a:xfrm>
        </p:spPr>
        <p:txBody>
          <a:bodyPr wrap="square" anchor="ctr">
            <a:normAutofit/>
          </a:bodyPr>
          <a:lstStyle/>
          <a:p>
            <a:r>
              <a:rPr lang="en-US" dirty="0"/>
              <a:t>Changes to HRPO/IRB SOPs</a:t>
            </a:r>
          </a:p>
        </p:txBody>
      </p:sp>
      <p:graphicFrame>
        <p:nvGraphicFramePr>
          <p:cNvPr id="5" name="Content Placeholder 2">
            <a:extLst>
              <a:ext uri="{FF2B5EF4-FFF2-40B4-BE49-F238E27FC236}">
                <a16:creationId xmlns:a16="http://schemas.microsoft.com/office/drawing/2014/main" id="{577DD30C-8532-98CA-45D8-15EA6AA20DED}"/>
              </a:ext>
            </a:extLst>
          </p:cNvPr>
          <p:cNvGraphicFramePr>
            <a:graphicFrameLocks noGrp="1"/>
          </p:cNvGraphicFramePr>
          <p:nvPr>
            <p:ph idx="1"/>
            <p:extLst>
              <p:ext uri="{D42A27DB-BD31-4B8C-83A1-F6EECF244321}">
                <p14:modId xmlns:p14="http://schemas.microsoft.com/office/powerpoint/2010/main" val="307429448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7244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D2689-D0D8-9C2E-DA82-C4203F37C4B2}"/>
              </a:ext>
            </a:extLst>
          </p:cNvPr>
          <p:cNvSpPr>
            <a:spLocks noGrp="1"/>
          </p:cNvSpPr>
          <p:nvPr>
            <p:ph type="title"/>
          </p:nvPr>
        </p:nvSpPr>
        <p:spPr>
          <a:xfrm>
            <a:off x="457200" y="273050"/>
            <a:ext cx="3008313" cy="1162050"/>
          </a:xfrm>
        </p:spPr>
        <p:txBody>
          <a:bodyPr wrap="square" anchor="b">
            <a:normAutofit/>
          </a:bodyPr>
          <a:lstStyle/>
          <a:p>
            <a:r>
              <a:rPr lang="en-US" dirty="0"/>
              <a:t>General Updates Across the SOP</a:t>
            </a:r>
          </a:p>
        </p:txBody>
      </p:sp>
      <p:sp>
        <p:nvSpPr>
          <p:cNvPr id="9" name="Text Placeholder 3">
            <a:extLst>
              <a:ext uri="{FF2B5EF4-FFF2-40B4-BE49-F238E27FC236}">
                <a16:creationId xmlns:a16="http://schemas.microsoft.com/office/drawing/2014/main" id="{9FBC84D3-D4D4-47BA-66D5-972E4870B0A7}"/>
              </a:ext>
            </a:extLst>
          </p:cNvPr>
          <p:cNvSpPr>
            <a:spLocks noGrp="1"/>
          </p:cNvSpPr>
          <p:nvPr>
            <p:ph type="body" sz="half" idx="2"/>
          </p:nvPr>
        </p:nvSpPr>
        <p:spPr>
          <a:xfrm>
            <a:off x="457200" y="1435100"/>
            <a:ext cx="3008313" cy="4691063"/>
          </a:xfrm>
        </p:spPr>
        <p:txBody>
          <a:bodyPr/>
          <a:lstStyle/>
          <a:p>
            <a:endParaRPr lang="en-US" dirty="0"/>
          </a:p>
        </p:txBody>
      </p:sp>
      <p:graphicFrame>
        <p:nvGraphicFramePr>
          <p:cNvPr id="5" name="Content Placeholder 2">
            <a:extLst>
              <a:ext uri="{FF2B5EF4-FFF2-40B4-BE49-F238E27FC236}">
                <a16:creationId xmlns:a16="http://schemas.microsoft.com/office/drawing/2014/main" id="{75BCEC33-C01A-E8A4-DB27-B3371F4822DD}"/>
              </a:ext>
            </a:extLst>
          </p:cNvPr>
          <p:cNvGraphicFramePr>
            <a:graphicFrameLocks noGrp="1"/>
          </p:cNvGraphicFramePr>
          <p:nvPr>
            <p:ph idx="1"/>
            <p:extLst>
              <p:ext uri="{D42A27DB-BD31-4B8C-83A1-F6EECF244321}">
                <p14:modId xmlns:p14="http://schemas.microsoft.com/office/powerpoint/2010/main" val="2746954014"/>
              </p:ext>
            </p:extLst>
          </p:nvPr>
        </p:nvGraphicFramePr>
        <p:xfrm>
          <a:off x="3575050" y="273050"/>
          <a:ext cx="5111750" cy="5853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0430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2EB94-926F-9852-AE1F-C995EB5383E9}"/>
              </a:ext>
            </a:extLst>
          </p:cNvPr>
          <p:cNvSpPr>
            <a:spLocks noGrp="1"/>
          </p:cNvSpPr>
          <p:nvPr>
            <p:ph type="title"/>
          </p:nvPr>
        </p:nvSpPr>
        <p:spPr>
          <a:xfrm>
            <a:off x="457200" y="274638"/>
            <a:ext cx="8229600" cy="1143000"/>
          </a:xfrm>
        </p:spPr>
        <p:txBody>
          <a:bodyPr wrap="square" anchor="ctr">
            <a:normAutofit/>
          </a:bodyPr>
          <a:lstStyle/>
          <a:p>
            <a:r>
              <a:rPr lang="en-US" dirty="0"/>
              <a:t>Changes to Intro &gt; Section II </a:t>
            </a:r>
          </a:p>
        </p:txBody>
      </p:sp>
      <p:graphicFrame>
        <p:nvGraphicFramePr>
          <p:cNvPr id="5" name="Content Placeholder 2">
            <a:extLst>
              <a:ext uri="{FF2B5EF4-FFF2-40B4-BE49-F238E27FC236}">
                <a16:creationId xmlns:a16="http://schemas.microsoft.com/office/drawing/2014/main" id="{8223A39A-A0C1-3CF1-B4C2-85FFB1FCBEA0}"/>
              </a:ext>
            </a:extLst>
          </p:cNvPr>
          <p:cNvGraphicFramePr>
            <a:graphicFrameLocks noGrp="1"/>
          </p:cNvGraphicFramePr>
          <p:nvPr>
            <p:ph idx="1"/>
            <p:extLst>
              <p:ext uri="{D42A27DB-BD31-4B8C-83A1-F6EECF244321}">
                <p14:modId xmlns:p14="http://schemas.microsoft.com/office/powerpoint/2010/main" val="40072666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094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0A6D0-60F3-65B7-D824-2F8CC9DD6257}"/>
              </a:ext>
            </a:extLst>
          </p:cNvPr>
          <p:cNvSpPr>
            <a:spLocks noGrp="1"/>
          </p:cNvSpPr>
          <p:nvPr>
            <p:ph type="title"/>
          </p:nvPr>
        </p:nvSpPr>
        <p:spPr>
          <a:xfrm>
            <a:off x="457200" y="274638"/>
            <a:ext cx="8229600" cy="1143000"/>
          </a:xfrm>
        </p:spPr>
        <p:txBody>
          <a:bodyPr wrap="square" anchor="ctr">
            <a:normAutofit/>
          </a:bodyPr>
          <a:lstStyle/>
          <a:p>
            <a:r>
              <a:rPr lang="en-US" dirty="0"/>
              <a:t>Changes to Section III</a:t>
            </a:r>
          </a:p>
        </p:txBody>
      </p:sp>
      <p:graphicFrame>
        <p:nvGraphicFramePr>
          <p:cNvPr id="5" name="Content Placeholder 2">
            <a:extLst>
              <a:ext uri="{FF2B5EF4-FFF2-40B4-BE49-F238E27FC236}">
                <a16:creationId xmlns:a16="http://schemas.microsoft.com/office/drawing/2014/main" id="{40B807D4-3F83-B1B5-17F6-EDCD8A3509EE}"/>
              </a:ext>
            </a:extLst>
          </p:cNvPr>
          <p:cNvGraphicFramePr>
            <a:graphicFrameLocks noGrp="1"/>
          </p:cNvGraphicFramePr>
          <p:nvPr>
            <p:ph idx="1"/>
            <p:extLst>
              <p:ext uri="{D42A27DB-BD31-4B8C-83A1-F6EECF244321}">
                <p14:modId xmlns:p14="http://schemas.microsoft.com/office/powerpoint/2010/main" val="148741158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215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C9779-6941-B75F-0F6E-1AEFFB7A9602}"/>
              </a:ext>
            </a:extLst>
          </p:cNvPr>
          <p:cNvSpPr>
            <a:spLocks noGrp="1"/>
          </p:cNvSpPr>
          <p:nvPr>
            <p:ph type="title"/>
          </p:nvPr>
        </p:nvSpPr>
        <p:spPr/>
        <p:txBody>
          <a:bodyPr/>
          <a:lstStyle/>
          <a:p>
            <a:r>
              <a:rPr lang="en-US" dirty="0"/>
              <a:t>Changes to Section III </a:t>
            </a:r>
          </a:p>
        </p:txBody>
      </p:sp>
      <p:sp>
        <p:nvSpPr>
          <p:cNvPr id="3" name="Content Placeholder 2">
            <a:extLst>
              <a:ext uri="{FF2B5EF4-FFF2-40B4-BE49-F238E27FC236}">
                <a16:creationId xmlns:a16="http://schemas.microsoft.com/office/drawing/2014/main" id="{B3D9C2E7-8D41-CEA7-8039-AA096A557F22}"/>
              </a:ext>
            </a:extLst>
          </p:cNvPr>
          <p:cNvSpPr>
            <a:spLocks noGrp="1"/>
          </p:cNvSpPr>
          <p:nvPr>
            <p:ph idx="1"/>
          </p:nvPr>
        </p:nvSpPr>
        <p:spPr>
          <a:xfrm>
            <a:off x="457200" y="914400"/>
            <a:ext cx="8229600" cy="4525963"/>
          </a:xfrm>
        </p:spPr>
        <p:txBody>
          <a:bodyPr/>
          <a:lstStyle/>
          <a:p>
            <a:endParaRPr lang="en-US" sz="1800" dirty="0"/>
          </a:p>
          <a:p>
            <a:r>
              <a:rPr lang="en-US" sz="1800" dirty="0"/>
              <a:t>Submission of Materials: </a:t>
            </a:r>
          </a:p>
          <a:p>
            <a:pPr marL="400050" lvl="1" indent="0">
              <a:buNone/>
            </a:pPr>
            <a:r>
              <a:rPr lang="en-US" sz="1800" dirty="0"/>
              <a:t>- </a:t>
            </a:r>
            <a:r>
              <a:rPr lang="en-US" sz="1800" b="1" dirty="0"/>
              <a:t>Renewal</a:t>
            </a:r>
            <a:r>
              <a:rPr lang="en-US" sz="1800" dirty="0"/>
              <a:t>: Added timeline for submission of renewals - </a:t>
            </a:r>
            <a:r>
              <a:rPr lang="en-US" sz="1800" i="1" dirty="0"/>
              <a:t>no fewer than 30 days prior to the expiration date if convened review is not required.</a:t>
            </a:r>
          </a:p>
          <a:p>
            <a:pPr marL="400050" lvl="1" indent="0">
              <a:buNone/>
            </a:pPr>
            <a:r>
              <a:rPr lang="en-US" sz="1800" dirty="0"/>
              <a:t>- New section:  </a:t>
            </a:r>
            <a:r>
              <a:rPr lang="en-US" sz="1800" b="1" dirty="0"/>
              <a:t>Annual/Progress Report</a:t>
            </a:r>
            <a:r>
              <a:rPr lang="en-US" sz="1800" dirty="0"/>
              <a:t>: </a:t>
            </a:r>
            <a:r>
              <a:rPr lang="en-US" sz="1800" i="1" dirty="0"/>
              <a:t>Update of the enrollment information only</a:t>
            </a:r>
          </a:p>
          <a:p>
            <a:pPr marL="400050" lvl="1" indent="0">
              <a:buNone/>
            </a:pPr>
            <a:r>
              <a:rPr lang="en-US" sz="1800" dirty="0"/>
              <a:t>- </a:t>
            </a:r>
            <a:r>
              <a:rPr lang="en-US" sz="1800" b="1" dirty="0"/>
              <a:t>Closure</a:t>
            </a:r>
            <a:r>
              <a:rPr lang="en-US" sz="1800" dirty="0"/>
              <a:t>: </a:t>
            </a:r>
            <a:r>
              <a:rPr lang="en-US" sz="1800" i="1" dirty="0"/>
              <a:t>Reportable events such as violations and UPs cannot be submitted with a closure request</a:t>
            </a:r>
          </a:p>
          <a:p>
            <a:pPr lvl="1"/>
            <a:r>
              <a:rPr lang="en-US" sz="1800" dirty="0"/>
              <a:t>Research involving </a:t>
            </a:r>
            <a:r>
              <a:rPr lang="en-US" sz="1800" b="1" dirty="0"/>
              <a:t>Children</a:t>
            </a:r>
            <a:r>
              <a:rPr lang="en-US" sz="1800" dirty="0"/>
              <a:t>:</a:t>
            </a:r>
          </a:p>
          <a:p>
            <a:pPr marL="400050" lvl="1" indent="0">
              <a:buNone/>
            </a:pPr>
            <a:r>
              <a:rPr lang="en-US" sz="1800" i="1" dirty="0"/>
              <a:t>If research will be conducted in NYC public schools, approval from the NYC DOE IRB is required.</a:t>
            </a:r>
            <a:r>
              <a:rPr lang="en-US" sz="1800" dirty="0"/>
              <a:t> </a:t>
            </a:r>
          </a:p>
          <a:p>
            <a:pPr lvl="1"/>
            <a:r>
              <a:rPr lang="en-US" sz="1800" dirty="0"/>
              <a:t>Research involving </a:t>
            </a:r>
            <a:r>
              <a:rPr lang="en-US" sz="1800" b="1" dirty="0"/>
              <a:t>students or employees </a:t>
            </a:r>
            <a:r>
              <a:rPr lang="en-US" sz="1800" dirty="0"/>
              <a:t>as subjects:</a:t>
            </a:r>
          </a:p>
          <a:p>
            <a:pPr marL="400050" lvl="1" indent="0">
              <a:buNone/>
            </a:pPr>
            <a:r>
              <a:rPr lang="en-US" sz="1800" i="1" dirty="0"/>
              <a:t>Proposals targeting recruitment of either CU or NYP affiliates must include justification for such recruitment and a letter of awareness and support from the head of the unit from which the affiliates will be recruited.</a:t>
            </a:r>
            <a:endParaRPr lang="en-US" sz="1800" dirty="0"/>
          </a:p>
        </p:txBody>
      </p:sp>
    </p:spTree>
    <p:extLst>
      <p:ext uri="{BB962C8B-B14F-4D97-AF65-F5344CB8AC3E}">
        <p14:creationId xmlns:p14="http://schemas.microsoft.com/office/powerpoint/2010/main" val="2212771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BA9DE-408D-F398-4E0F-544326C74B1C}"/>
              </a:ext>
            </a:extLst>
          </p:cNvPr>
          <p:cNvSpPr>
            <a:spLocks noGrp="1"/>
          </p:cNvSpPr>
          <p:nvPr>
            <p:ph type="title"/>
          </p:nvPr>
        </p:nvSpPr>
        <p:spPr/>
        <p:txBody>
          <a:bodyPr/>
          <a:lstStyle/>
          <a:p>
            <a:r>
              <a:rPr lang="en-US" dirty="0"/>
              <a:t>Changes to Section III &gt; IV</a:t>
            </a:r>
          </a:p>
        </p:txBody>
      </p:sp>
      <p:sp>
        <p:nvSpPr>
          <p:cNvPr id="3" name="Content Placeholder 2">
            <a:extLst>
              <a:ext uri="{FF2B5EF4-FFF2-40B4-BE49-F238E27FC236}">
                <a16:creationId xmlns:a16="http://schemas.microsoft.com/office/drawing/2014/main" id="{9EA67879-5AB8-5C86-296D-B968FEE5DC76}"/>
              </a:ext>
            </a:extLst>
          </p:cNvPr>
          <p:cNvSpPr>
            <a:spLocks noGrp="1"/>
          </p:cNvSpPr>
          <p:nvPr>
            <p:ph idx="1"/>
          </p:nvPr>
        </p:nvSpPr>
        <p:spPr>
          <a:xfrm>
            <a:off x="457200" y="1436688"/>
            <a:ext cx="8382000" cy="4525963"/>
          </a:xfrm>
        </p:spPr>
        <p:txBody>
          <a:bodyPr/>
          <a:lstStyle/>
          <a:p>
            <a:r>
              <a:rPr lang="en-US" sz="1800" dirty="0"/>
              <a:t>Submission materials:</a:t>
            </a:r>
          </a:p>
          <a:p>
            <a:pPr marL="285750" lvl="1" indent="0">
              <a:buFontTx/>
              <a:buChar char="-"/>
            </a:pPr>
            <a:r>
              <a:rPr lang="en-US" sz="1800" b="1" dirty="0"/>
              <a:t> Collaborative research </a:t>
            </a:r>
            <a:r>
              <a:rPr lang="en-US" sz="1800" dirty="0"/>
              <a:t>that will be conducted under a reliance agreement:</a:t>
            </a:r>
          </a:p>
          <a:p>
            <a:pPr marL="457200" lvl="1" indent="0">
              <a:buNone/>
            </a:pPr>
            <a:r>
              <a:rPr lang="en-US" sz="1800" i="1" dirty="0"/>
              <a:t>Added description of the Facilitated Review process when Columbia relies on an external IRB to review  research conducted by CU PIs</a:t>
            </a:r>
          </a:p>
          <a:p>
            <a:pPr marL="0" indent="0">
              <a:buNone/>
            </a:pPr>
            <a:r>
              <a:rPr lang="en-US" sz="1800" dirty="0"/>
              <a:t>     - </a:t>
            </a:r>
            <a:r>
              <a:rPr lang="en-US" sz="1800" b="1" dirty="0"/>
              <a:t>Federally Supported/Conducted </a:t>
            </a:r>
            <a:r>
              <a:rPr lang="en-US" sz="1800" dirty="0"/>
              <a:t>Research</a:t>
            </a:r>
          </a:p>
          <a:p>
            <a:pPr marL="400050" lvl="1" indent="0">
              <a:buNone/>
            </a:pPr>
            <a:r>
              <a:rPr lang="en-US" sz="1800" i="1" dirty="0"/>
              <a:t>The 2018 Requirements of 45 CFR 46 eliminated the requirement for the IRB to review the grant application for research that was approved on or after January 25, 2019. However, </a:t>
            </a:r>
            <a:r>
              <a:rPr lang="en-US" sz="1800" b="1" i="1" dirty="0"/>
              <a:t>Columbia requires the grant application to be submitted</a:t>
            </a:r>
          </a:p>
          <a:p>
            <a:r>
              <a:rPr lang="en-US" sz="1800" dirty="0"/>
              <a:t>Pre-review: </a:t>
            </a:r>
          </a:p>
          <a:p>
            <a:pPr lvl="1"/>
            <a:r>
              <a:rPr lang="en-US" sz="1800" dirty="0"/>
              <a:t>Reference to the pre-reviewer form to be completed by HRPO staff. Form is embedded in  Rascal</a:t>
            </a:r>
          </a:p>
          <a:p>
            <a:r>
              <a:rPr lang="en-US" sz="1800" dirty="0"/>
              <a:t>Level of Review:  Facilitated</a:t>
            </a:r>
          </a:p>
          <a:p>
            <a:pPr lvl="1"/>
            <a:r>
              <a:rPr lang="en-US" sz="1800" dirty="0"/>
              <a:t>Describe the process and Fac Review Queue in Rascal</a:t>
            </a:r>
          </a:p>
          <a:p>
            <a:endParaRPr lang="en-US" sz="2200" b="1" dirty="0"/>
          </a:p>
        </p:txBody>
      </p:sp>
    </p:spTree>
    <p:extLst>
      <p:ext uri="{BB962C8B-B14F-4D97-AF65-F5344CB8AC3E}">
        <p14:creationId xmlns:p14="http://schemas.microsoft.com/office/powerpoint/2010/main" val="305057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FC8B-071A-511F-D23F-0D3BC784D4BF}"/>
              </a:ext>
            </a:extLst>
          </p:cNvPr>
          <p:cNvSpPr>
            <a:spLocks noGrp="1"/>
          </p:cNvSpPr>
          <p:nvPr>
            <p:ph type="title"/>
          </p:nvPr>
        </p:nvSpPr>
        <p:spPr>
          <a:xfrm>
            <a:off x="457200" y="274638"/>
            <a:ext cx="8229600" cy="1143000"/>
          </a:xfrm>
        </p:spPr>
        <p:txBody>
          <a:bodyPr wrap="square" anchor="ctr">
            <a:normAutofit/>
          </a:bodyPr>
          <a:lstStyle/>
          <a:p>
            <a:r>
              <a:rPr lang="en-US" dirty="0"/>
              <a:t>Changes to Section V</a:t>
            </a:r>
          </a:p>
        </p:txBody>
      </p:sp>
      <p:graphicFrame>
        <p:nvGraphicFramePr>
          <p:cNvPr id="5" name="Content Placeholder 2">
            <a:extLst>
              <a:ext uri="{FF2B5EF4-FFF2-40B4-BE49-F238E27FC236}">
                <a16:creationId xmlns:a16="http://schemas.microsoft.com/office/drawing/2014/main" id="{25B4FD29-2E3D-64F5-FE51-E5AB62FC019C}"/>
              </a:ext>
            </a:extLst>
          </p:cNvPr>
          <p:cNvGraphicFramePr>
            <a:graphicFrameLocks noGrp="1"/>
          </p:cNvGraphicFramePr>
          <p:nvPr>
            <p:ph idx="1"/>
            <p:extLst>
              <p:ext uri="{D42A27DB-BD31-4B8C-83A1-F6EECF244321}">
                <p14:modId xmlns:p14="http://schemas.microsoft.com/office/powerpoint/2010/main" val="229831568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288184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b0002a9b-0017-404d-97dc-3d3bab09be81}" enabled="0" method="" siteId="{b0002a9b-0017-404d-97dc-3d3bab09be81}" removed="1"/>
</clbl:labelList>
</file>

<file path=docProps/app.xml><?xml version="1.0" encoding="utf-8"?>
<Properties xmlns="http://schemas.openxmlformats.org/officeDocument/2006/extended-properties" xmlns:vt="http://schemas.openxmlformats.org/officeDocument/2006/docPropsVTypes">
  <TotalTime>7311</TotalTime>
  <Words>1981</Words>
  <Application>Microsoft Office PowerPoint</Application>
  <PresentationFormat>On-screen Show (4:3)</PresentationFormat>
  <Paragraphs>212</Paragraphs>
  <Slides>27</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27</vt:i4>
      </vt:variant>
    </vt:vector>
  </HeadingPairs>
  <TitlesOfParts>
    <vt:vector size="32" baseType="lpstr">
      <vt:lpstr>Arial</vt:lpstr>
      <vt:lpstr>Calibri</vt:lpstr>
      <vt:lpstr>Georgia</vt:lpstr>
      <vt:lpstr>Default Design</vt:lpstr>
      <vt:lpstr>Custom Design</vt:lpstr>
      <vt:lpstr>IRB Updates  January 22, 2026   Brenda Ruotolo, Assoc. VP for Human Research Protection Ashley Halinski, Assistant Director for IRB Management</vt:lpstr>
      <vt:lpstr>Agenda</vt:lpstr>
      <vt:lpstr>Changes to HRPO/IRB SOPs</vt:lpstr>
      <vt:lpstr>General Updates Across the SOP</vt:lpstr>
      <vt:lpstr>Changes to Intro &gt; Section II </vt:lpstr>
      <vt:lpstr>Changes to Section III</vt:lpstr>
      <vt:lpstr>Changes to Section III </vt:lpstr>
      <vt:lpstr>Changes to Section III &gt; IV</vt:lpstr>
      <vt:lpstr>Changes to Section V</vt:lpstr>
      <vt:lpstr>Changes to Section V</vt:lpstr>
      <vt:lpstr>Changes to Section VI</vt:lpstr>
      <vt:lpstr>New and Updated Documents</vt:lpstr>
      <vt:lpstr>In Development</vt:lpstr>
      <vt:lpstr>IRB Guide for Creating a New Protocol</vt:lpstr>
      <vt:lpstr>PowerPoint Presentation</vt:lpstr>
      <vt:lpstr>PowerPoint Presentation</vt:lpstr>
      <vt:lpstr>PowerPoint Presentation</vt:lpstr>
      <vt:lpstr>Reaccreditation Status</vt:lpstr>
      <vt:lpstr>IRS Reportable Income Change</vt:lpstr>
      <vt:lpstr>Website Changes</vt:lpstr>
      <vt:lpstr>In-Person Consultations</vt:lpstr>
      <vt:lpstr>In-Person Consultations</vt:lpstr>
      <vt:lpstr>Topic Experts</vt:lpstr>
      <vt:lpstr>Recent Rascal Enhancements</vt:lpstr>
      <vt:lpstr>Recent Rascal Enhancements</vt:lpstr>
      <vt:lpstr>Upcoming Rascal Changes</vt:lpstr>
      <vt:lpstr>PowerPoint Presentation</vt:lpstr>
    </vt:vector>
  </TitlesOfParts>
  <Company>Columbia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ABCs of the IRB</dc:title>
  <dc:creator>Joyce Plaza</dc:creator>
  <cp:lastModifiedBy>Ruotolo, Brenda L.</cp:lastModifiedBy>
  <cp:revision>574</cp:revision>
  <cp:lastPrinted>2014-11-21T14:39:26Z</cp:lastPrinted>
  <dcterms:created xsi:type="dcterms:W3CDTF">2005-09-19T20:08:56Z</dcterms:created>
  <dcterms:modified xsi:type="dcterms:W3CDTF">2026-01-22T20:12:38Z</dcterms:modified>
</cp:coreProperties>
</file>