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6"/>
  </p:notesMasterIdLst>
  <p:sldIdLst>
    <p:sldId id="383" r:id="rId6"/>
    <p:sldId id="1016" r:id="rId7"/>
    <p:sldId id="1013" r:id="rId8"/>
    <p:sldId id="1014" r:id="rId9"/>
    <p:sldId id="1017" r:id="rId10"/>
    <p:sldId id="1018" r:id="rId11"/>
    <p:sldId id="1021" r:id="rId12"/>
    <p:sldId id="1019" r:id="rId13"/>
    <p:sldId id="1012" r:id="rId14"/>
    <p:sldId id="1020" r:id="rId15"/>
    <p:sldId id="1022" r:id="rId16"/>
    <p:sldId id="1023" r:id="rId17"/>
    <p:sldId id="1024" r:id="rId18"/>
    <p:sldId id="1025" r:id="rId19"/>
    <p:sldId id="1026" r:id="rId20"/>
    <p:sldId id="1027" r:id="rId21"/>
    <p:sldId id="1028" r:id="rId22"/>
    <p:sldId id="1029" r:id="rId23"/>
    <p:sldId id="1030" r:id="rId24"/>
    <p:sldId id="101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4" autoAdjust="0"/>
    <p:restoredTop sz="94660"/>
  </p:normalViewPr>
  <p:slideViewPr>
    <p:cSldViewPr snapToGrid="0">
      <p:cViewPr varScale="1">
        <p:scale>
          <a:sx n="113" d="100"/>
          <a:sy n="113" d="100"/>
        </p:scale>
        <p:origin x="280" y="176"/>
      </p:cViewPr>
      <p:guideLst/>
    </p:cSldViewPr>
  </p:slideViewPr>
  <p:notesTextViewPr>
    <p:cViewPr>
      <p:scale>
        <a:sx n="3" d="2"/>
        <a:sy n="3" d="2"/>
      </p:scale>
      <p:origin x="0" y="0"/>
    </p:cViewPr>
  </p:notesTextViewPr>
  <p:notesViewPr>
    <p:cSldViewPr snapToGrid="0">
      <p:cViewPr varScale="1">
        <p:scale>
          <a:sx n="46" d="100"/>
          <a:sy n="46" d="100"/>
        </p:scale>
        <p:origin x="272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D5148-8291-43E7-B0AD-0649006E5434}" type="datetimeFigureOut">
              <a:rPr lang="en-US" smtClean="0"/>
              <a:t>7/21/26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148F6-6E4A-4FBE-8D94-FB422E2EB01A}" type="slidenum">
              <a:rPr lang="en-US" smtClean="0"/>
              <a:t>‹#›</a:t>
            </a:fld>
            <a:endParaRPr lang="en-US"/>
          </a:p>
        </p:txBody>
      </p:sp>
    </p:spTree>
    <p:extLst>
      <p:ext uri="{BB962C8B-B14F-4D97-AF65-F5344CB8AC3E}">
        <p14:creationId xmlns:p14="http://schemas.microsoft.com/office/powerpoint/2010/main" val="15167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402540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3AD6-BA32-4461-9A79-F521AF6B6D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B1419-A6EC-4890-BA4C-19A7DDDE6C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E019A-CDD9-4CEC-AA1F-78E8D61217FD}"/>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5" name="Footer Placeholder 4">
            <a:extLst>
              <a:ext uri="{FF2B5EF4-FFF2-40B4-BE49-F238E27FC236}">
                <a16:creationId xmlns:a16="http://schemas.microsoft.com/office/drawing/2014/main" id="{369CD6CE-96A1-4F6C-AC90-E1712312E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0F0E4-EA49-4B06-95C3-687A4E742FB7}"/>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4082427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1BF2-2943-4E16-B8F4-0698619908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13405B-F8E2-46CF-9FB8-D931C574AA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1BC26-A484-44C6-B62E-E8765C63616F}"/>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5" name="Footer Placeholder 4">
            <a:extLst>
              <a:ext uri="{FF2B5EF4-FFF2-40B4-BE49-F238E27FC236}">
                <a16:creationId xmlns:a16="http://schemas.microsoft.com/office/drawing/2014/main" id="{4E25F6D1-1FA2-4020-B05B-D6ACC2BCA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66075-3707-4ABC-B4B6-B1C8B899491D}"/>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154969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5A7055-CB89-47D2-8DCB-272337E8B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1DBE4D-B182-420B-8493-A6B9340611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494C1-ACC0-4309-97E0-839B9876B24D}"/>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5" name="Footer Placeholder 4">
            <a:extLst>
              <a:ext uri="{FF2B5EF4-FFF2-40B4-BE49-F238E27FC236}">
                <a16:creationId xmlns:a16="http://schemas.microsoft.com/office/drawing/2014/main" id="{F4444C2E-BB38-4ED5-ADF0-DC1B2912B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2C78D-59DF-4791-9C59-9C1B60638118}"/>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3050116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CC7C73-A62A-A74C-AC45-73557B732222}"/>
              </a:ext>
            </a:extLst>
          </p:cNvPr>
          <p:cNvPicPr>
            <a:picLocks noChangeAspect="1"/>
          </p:cNvPicPr>
          <p:nvPr userDrawn="1"/>
        </p:nvPicPr>
        <p:blipFill>
          <a:blip r:embed="rId2"/>
          <a:stretch>
            <a:fillRect/>
          </a:stretch>
        </p:blipFill>
        <p:spPr>
          <a:xfrm>
            <a:off x="0" y="-6797"/>
            <a:ext cx="12192000" cy="6851904"/>
          </a:xfrm>
          <a:prstGeom prst="rect">
            <a:avLst/>
          </a:prstGeom>
        </p:spPr>
      </p:pic>
      <p:sp>
        <p:nvSpPr>
          <p:cNvPr id="6" name="Rectangle 5">
            <a:extLst>
              <a:ext uri="{FF2B5EF4-FFF2-40B4-BE49-F238E27FC236}">
                <a16:creationId xmlns:a16="http://schemas.microsoft.com/office/drawing/2014/main" id="{5FADDDE2-C548-8E44-A41D-D09937D0272F}"/>
              </a:ext>
            </a:extLst>
          </p:cNvPr>
          <p:cNvSpPr/>
          <p:nvPr userDrawn="1"/>
        </p:nvSpPr>
        <p:spPr>
          <a:xfrm>
            <a:off x="1" y="3438847"/>
            <a:ext cx="12192000" cy="3425951"/>
          </a:xfrm>
          <a:prstGeom prst="rect">
            <a:avLst/>
          </a:prstGeom>
          <a:solidFill>
            <a:srgbClr val="1D4F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hasCustomPrompt="1"/>
          </p:nvPr>
        </p:nvSpPr>
        <p:spPr>
          <a:xfrm>
            <a:off x="758813" y="1031555"/>
            <a:ext cx="6638544" cy="2387600"/>
          </a:xfrm>
          <a:prstGeom prst="rect">
            <a:avLst/>
          </a:prstGeom>
          <a:ln>
            <a:noFill/>
          </a:ln>
        </p:spPr>
        <p:txBody>
          <a:bodyPr lIns="0" anchor="b">
            <a:normAutofit/>
          </a:bodyPr>
          <a:lstStyle>
            <a:lvl1pPr algn="l">
              <a:lnSpc>
                <a:spcPts val="4350"/>
              </a:lnSpc>
              <a:defRPr sz="5200" b="0" i="0" cap="all" baseline="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DIVIDER</a:t>
            </a:r>
            <a:br>
              <a:rPr lang="en-US" dirty="0"/>
            </a:br>
            <a:r>
              <a:rPr lang="en-US" dirty="0"/>
              <a:t>SLIDE</a:t>
            </a:r>
          </a:p>
        </p:txBody>
      </p:sp>
      <p:sp>
        <p:nvSpPr>
          <p:cNvPr id="9" name="Text Placeholder 5">
            <a:extLst>
              <a:ext uri="{FF2B5EF4-FFF2-40B4-BE49-F238E27FC236}">
                <a16:creationId xmlns:a16="http://schemas.microsoft.com/office/drawing/2014/main" id="{D7F930EF-C716-2345-8E9C-8700FA42A7B5}"/>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2" name="Text Placeholder 11">
            <a:extLst>
              <a:ext uri="{FF2B5EF4-FFF2-40B4-BE49-F238E27FC236}">
                <a16:creationId xmlns:a16="http://schemas.microsoft.com/office/drawing/2014/main" id="{592C2000-A5F7-6248-8664-29E8E7221DDE}"/>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pic>
        <p:nvPicPr>
          <p:cNvPr id="10" name="Picture 9" descr="CUIMC-ko-logo-large.png">
            <a:extLst>
              <a:ext uri="{FF2B5EF4-FFF2-40B4-BE49-F238E27FC236}">
                <a16:creationId xmlns:a16="http://schemas.microsoft.com/office/drawing/2014/main" id="{ED882A8F-77A8-A746-A744-3AEB6D92A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368603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643487-9A35-FA4A-AA2D-580923F91A6E}"/>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9" name="Text Placeholder 5">
            <a:extLst>
              <a:ext uri="{FF2B5EF4-FFF2-40B4-BE49-F238E27FC236}">
                <a16:creationId xmlns:a16="http://schemas.microsoft.com/office/drawing/2014/main" id="{16506DC0-0080-A940-AD4B-0B33B74192C2}"/>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0" name="Text Placeholder 11">
            <a:extLst>
              <a:ext uri="{FF2B5EF4-FFF2-40B4-BE49-F238E27FC236}">
                <a16:creationId xmlns:a16="http://schemas.microsoft.com/office/drawing/2014/main" id="{4A7FDD61-5EE2-FF40-A2EC-474933D144E0}"/>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sp>
        <p:nvSpPr>
          <p:cNvPr id="11" name="Title 1">
            <a:extLst>
              <a:ext uri="{FF2B5EF4-FFF2-40B4-BE49-F238E27FC236}">
                <a16:creationId xmlns:a16="http://schemas.microsoft.com/office/drawing/2014/main" id="{676DFC7D-A607-4742-9DC5-90E630FA86A0}"/>
              </a:ext>
            </a:extLst>
          </p:cNvPr>
          <p:cNvSpPr>
            <a:spLocks noGrp="1"/>
          </p:cNvSpPr>
          <p:nvPr>
            <p:ph type="ctrTitle" hasCustomPrompt="1"/>
          </p:nvPr>
        </p:nvSpPr>
        <p:spPr>
          <a:xfrm>
            <a:off x="758813" y="1029365"/>
            <a:ext cx="8851392" cy="2386584"/>
          </a:xfrm>
          <a:prstGeom prst="rect">
            <a:avLst/>
          </a:prstGeom>
          <a:ln>
            <a:noFill/>
          </a:ln>
        </p:spPr>
        <p:txBody>
          <a:bodyPr lIns="0" anchor="b">
            <a:normAutofit/>
          </a:bodyPr>
          <a:lstStyle>
            <a:lvl1pPr algn="l">
              <a:lnSpc>
                <a:spcPts val="4350"/>
              </a:lnSpc>
              <a:defRPr sz="5200" b="0" i="0" cap="all"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a:t>
            </a:r>
            <a:br>
              <a:rPr lang="en-US" dirty="0"/>
            </a:br>
            <a:r>
              <a:rPr lang="en-US" dirty="0"/>
              <a:t>Title</a:t>
            </a:r>
          </a:p>
        </p:txBody>
      </p:sp>
      <p:pic>
        <p:nvPicPr>
          <p:cNvPr id="7" name="Picture 6" descr="CUIMC-ko-logo-large.png">
            <a:extLst>
              <a:ext uri="{FF2B5EF4-FFF2-40B4-BE49-F238E27FC236}">
                <a16:creationId xmlns:a16="http://schemas.microsoft.com/office/drawing/2014/main" id="{AE2AA7F7-95C5-6D48-AA91-5E68F0F70B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3485781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CB8792-77F6-BD4E-AE6F-71587E020067}"/>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9" name="Text Placeholder 5">
            <a:extLst>
              <a:ext uri="{FF2B5EF4-FFF2-40B4-BE49-F238E27FC236}">
                <a16:creationId xmlns:a16="http://schemas.microsoft.com/office/drawing/2014/main" id="{16506DC0-0080-A940-AD4B-0B33B74192C2}"/>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0" name="Text Placeholder 11">
            <a:extLst>
              <a:ext uri="{FF2B5EF4-FFF2-40B4-BE49-F238E27FC236}">
                <a16:creationId xmlns:a16="http://schemas.microsoft.com/office/drawing/2014/main" id="{4A7FDD61-5EE2-FF40-A2EC-474933D144E0}"/>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sp>
        <p:nvSpPr>
          <p:cNvPr id="11" name="Title 1">
            <a:extLst>
              <a:ext uri="{FF2B5EF4-FFF2-40B4-BE49-F238E27FC236}">
                <a16:creationId xmlns:a16="http://schemas.microsoft.com/office/drawing/2014/main" id="{676DFC7D-A607-4742-9DC5-90E630FA86A0}"/>
              </a:ext>
            </a:extLst>
          </p:cNvPr>
          <p:cNvSpPr>
            <a:spLocks noGrp="1"/>
          </p:cNvSpPr>
          <p:nvPr>
            <p:ph type="ctrTitle" hasCustomPrompt="1"/>
          </p:nvPr>
        </p:nvSpPr>
        <p:spPr>
          <a:xfrm>
            <a:off x="758813" y="1029365"/>
            <a:ext cx="8851392" cy="2386584"/>
          </a:xfrm>
          <a:prstGeom prst="rect">
            <a:avLst/>
          </a:prstGeom>
          <a:ln>
            <a:noFill/>
          </a:ln>
        </p:spPr>
        <p:txBody>
          <a:bodyPr lIns="0" anchor="b">
            <a:normAutofit/>
          </a:bodyPr>
          <a:lstStyle>
            <a:lvl1pPr algn="l">
              <a:lnSpc>
                <a:spcPts val="4350"/>
              </a:lnSpc>
              <a:defRPr sz="5200" b="0" i="0" cap="all"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a:t>
            </a:r>
            <a:br>
              <a:rPr lang="en-US" dirty="0"/>
            </a:br>
            <a:r>
              <a:rPr lang="en-US" dirty="0"/>
              <a:t>Title</a:t>
            </a:r>
          </a:p>
        </p:txBody>
      </p:sp>
      <p:pic>
        <p:nvPicPr>
          <p:cNvPr id="13" name="Picture 12" descr="CUIMC-ko-logo-large.png">
            <a:extLst>
              <a:ext uri="{FF2B5EF4-FFF2-40B4-BE49-F238E27FC236}">
                <a16:creationId xmlns:a16="http://schemas.microsoft.com/office/drawing/2014/main" id="{F938BE13-AA22-2E4C-A210-44926C9A87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1595562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BA53A-55C7-C445-BE06-1205F4F97FF7}"/>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9" name="Text Placeholder 5">
            <a:extLst>
              <a:ext uri="{FF2B5EF4-FFF2-40B4-BE49-F238E27FC236}">
                <a16:creationId xmlns:a16="http://schemas.microsoft.com/office/drawing/2014/main" id="{16506DC0-0080-A940-AD4B-0B33B74192C2}"/>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0" name="Text Placeholder 11">
            <a:extLst>
              <a:ext uri="{FF2B5EF4-FFF2-40B4-BE49-F238E27FC236}">
                <a16:creationId xmlns:a16="http://schemas.microsoft.com/office/drawing/2014/main" id="{4A7FDD61-5EE2-FF40-A2EC-474933D144E0}"/>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sp>
        <p:nvSpPr>
          <p:cNvPr id="11" name="Title 1">
            <a:extLst>
              <a:ext uri="{FF2B5EF4-FFF2-40B4-BE49-F238E27FC236}">
                <a16:creationId xmlns:a16="http://schemas.microsoft.com/office/drawing/2014/main" id="{676DFC7D-A607-4742-9DC5-90E630FA86A0}"/>
              </a:ext>
            </a:extLst>
          </p:cNvPr>
          <p:cNvSpPr>
            <a:spLocks noGrp="1"/>
          </p:cNvSpPr>
          <p:nvPr>
            <p:ph type="ctrTitle" hasCustomPrompt="1"/>
          </p:nvPr>
        </p:nvSpPr>
        <p:spPr>
          <a:xfrm>
            <a:off x="758813" y="1029365"/>
            <a:ext cx="8851392" cy="2386584"/>
          </a:xfrm>
          <a:prstGeom prst="rect">
            <a:avLst/>
          </a:prstGeom>
          <a:ln>
            <a:noFill/>
          </a:ln>
        </p:spPr>
        <p:txBody>
          <a:bodyPr lIns="0" anchor="b">
            <a:normAutofit/>
          </a:bodyPr>
          <a:lstStyle>
            <a:lvl1pPr algn="l">
              <a:lnSpc>
                <a:spcPts val="4350"/>
              </a:lnSpc>
              <a:defRPr sz="5200" b="0" i="0" cap="all"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a:t>
            </a:r>
            <a:br>
              <a:rPr lang="en-US" dirty="0"/>
            </a:br>
            <a:r>
              <a:rPr lang="en-US" dirty="0"/>
              <a:t>Title</a:t>
            </a:r>
          </a:p>
        </p:txBody>
      </p:sp>
      <p:pic>
        <p:nvPicPr>
          <p:cNvPr id="7" name="Picture 6" descr="CUIMC-ko-logo-large.png">
            <a:extLst>
              <a:ext uri="{FF2B5EF4-FFF2-40B4-BE49-F238E27FC236}">
                <a16:creationId xmlns:a16="http://schemas.microsoft.com/office/drawing/2014/main" id="{BD6EA738-F0E0-B046-9D9F-590C2D8DCD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2830828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64B16-E83C-4D41-A19B-A57844206FAF}"/>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9" name="Text Placeholder 5">
            <a:extLst>
              <a:ext uri="{FF2B5EF4-FFF2-40B4-BE49-F238E27FC236}">
                <a16:creationId xmlns:a16="http://schemas.microsoft.com/office/drawing/2014/main" id="{16506DC0-0080-A940-AD4B-0B33B74192C2}"/>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0" name="Text Placeholder 11">
            <a:extLst>
              <a:ext uri="{FF2B5EF4-FFF2-40B4-BE49-F238E27FC236}">
                <a16:creationId xmlns:a16="http://schemas.microsoft.com/office/drawing/2014/main" id="{4A7FDD61-5EE2-FF40-A2EC-474933D144E0}"/>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sp>
        <p:nvSpPr>
          <p:cNvPr id="11" name="Title 1">
            <a:extLst>
              <a:ext uri="{FF2B5EF4-FFF2-40B4-BE49-F238E27FC236}">
                <a16:creationId xmlns:a16="http://schemas.microsoft.com/office/drawing/2014/main" id="{676DFC7D-A607-4742-9DC5-90E630FA86A0}"/>
              </a:ext>
            </a:extLst>
          </p:cNvPr>
          <p:cNvSpPr>
            <a:spLocks noGrp="1"/>
          </p:cNvSpPr>
          <p:nvPr>
            <p:ph type="ctrTitle" hasCustomPrompt="1"/>
          </p:nvPr>
        </p:nvSpPr>
        <p:spPr>
          <a:xfrm>
            <a:off x="758813" y="1029365"/>
            <a:ext cx="8851392" cy="2386584"/>
          </a:xfrm>
          <a:prstGeom prst="rect">
            <a:avLst/>
          </a:prstGeom>
          <a:ln>
            <a:noFill/>
          </a:ln>
        </p:spPr>
        <p:txBody>
          <a:bodyPr lIns="0" anchor="b">
            <a:normAutofit/>
          </a:bodyPr>
          <a:lstStyle>
            <a:lvl1pPr algn="l">
              <a:lnSpc>
                <a:spcPts val="4350"/>
              </a:lnSpc>
              <a:defRPr sz="5200" b="0" i="0" cap="all"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a:t>
            </a:r>
            <a:br>
              <a:rPr lang="en-US" dirty="0"/>
            </a:br>
            <a:r>
              <a:rPr lang="en-US" dirty="0"/>
              <a:t>Title</a:t>
            </a:r>
          </a:p>
        </p:txBody>
      </p:sp>
      <p:pic>
        <p:nvPicPr>
          <p:cNvPr id="7" name="Picture 6" descr="CUIMC-ko-logo-large.png">
            <a:extLst>
              <a:ext uri="{FF2B5EF4-FFF2-40B4-BE49-F238E27FC236}">
                <a16:creationId xmlns:a16="http://schemas.microsoft.com/office/drawing/2014/main" id="{A740C793-CA88-F249-ABD6-267A498FA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4291592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FFC5FA-B908-994E-B133-32811336C409}"/>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9" name="Text Placeholder 5">
            <a:extLst>
              <a:ext uri="{FF2B5EF4-FFF2-40B4-BE49-F238E27FC236}">
                <a16:creationId xmlns:a16="http://schemas.microsoft.com/office/drawing/2014/main" id="{16506DC0-0080-A940-AD4B-0B33B74192C2}"/>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0" name="Text Placeholder 11">
            <a:extLst>
              <a:ext uri="{FF2B5EF4-FFF2-40B4-BE49-F238E27FC236}">
                <a16:creationId xmlns:a16="http://schemas.microsoft.com/office/drawing/2014/main" id="{4A7FDD61-5EE2-FF40-A2EC-474933D144E0}"/>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sp>
        <p:nvSpPr>
          <p:cNvPr id="11" name="Title 1">
            <a:extLst>
              <a:ext uri="{FF2B5EF4-FFF2-40B4-BE49-F238E27FC236}">
                <a16:creationId xmlns:a16="http://schemas.microsoft.com/office/drawing/2014/main" id="{676DFC7D-A607-4742-9DC5-90E630FA86A0}"/>
              </a:ext>
            </a:extLst>
          </p:cNvPr>
          <p:cNvSpPr>
            <a:spLocks noGrp="1"/>
          </p:cNvSpPr>
          <p:nvPr>
            <p:ph type="ctrTitle" hasCustomPrompt="1"/>
          </p:nvPr>
        </p:nvSpPr>
        <p:spPr>
          <a:xfrm>
            <a:off x="758813" y="1029365"/>
            <a:ext cx="8851392" cy="2386584"/>
          </a:xfrm>
          <a:prstGeom prst="rect">
            <a:avLst/>
          </a:prstGeom>
          <a:ln>
            <a:noFill/>
          </a:ln>
        </p:spPr>
        <p:txBody>
          <a:bodyPr lIns="0" anchor="b">
            <a:normAutofit/>
          </a:bodyPr>
          <a:lstStyle>
            <a:lvl1pPr algn="l">
              <a:lnSpc>
                <a:spcPts val="4350"/>
              </a:lnSpc>
              <a:defRPr sz="5200" b="0" i="0" cap="all"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a:t>
            </a:r>
            <a:br>
              <a:rPr lang="en-US" dirty="0"/>
            </a:br>
            <a:r>
              <a:rPr lang="en-US" dirty="0"/>
              <a:t>Title</a:t>
            </a:r>
          </a:p>
        </p:txBody>
      </p:sp>
      <p:pic>
        <p:nvPicPr>
          <p:cNvPr id="7" name="Picture 6" descr="CUIMC-ko-logo-large.png">
            <a:extLst>
              <a:ext uri="{FF2B5EF4-FFF2-40B4-BE49-F238E27FC236}">
                <a16:creationId xmlns:a16="http://schemas.microsoft.com/office/drawing/2014/main" id="{A740C793-CA88-F249-ABD6-267A498FA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191821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0E611E-4809-BA41-8E8C-85EE6BF879E8}"/>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9" name="Text Placeholder 5">
            <a:extLst>
              <a:ext uri="{FF2B5EF4-FFF2-40B4-BE49-F238E27FC236}">
                <a16:creationId xmlns:a16="http://schemas.microsoft.com/office/drawing/2014/main" id="{16506DC0-0080-A940-AD4B-0B33B74192C2}"/>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0" name="Text Placeholder 11">
            <a:extLst>
              <a:ext uri="{FF2B5EF4-FFF2-40B4-BE49-F238E27FC236}">
                <a16:creationId xmlns:a16="http://schemas.microsoft.com/office/drawing/2014/main" id="{4A7FDD61-5EE2-FF40-A2EC-474933D144E0}"/>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sp>
        <p:nvSpPr>
          <p:cNvPr id="11" name="Title 1">
            <a:extLst>
              <a:ext uri="{FF2B5EF4-FFF2-40B4-BE49-F238E27FC236}">
                <a16:creationId xmlns:a16="http://schemas.microsoft.com/office/drawing/2014/main" id="{676DFC7D-A607-4742-9DC5-90E630FA86A0}"/>
              </a:ext>
            </a:extLst>
          </p:cNvPr>
          <p:cNvSpPr>
            <a:spLocks noGrp="1"/>
          </p:cNvSpPr>
          <p:nvPr>
            <p:ph type="ctrTitle" hasCustomPrompt="1"/>
          </p:nvPr>
        </p:nvSpPr>
        <p:spPr>
          <a:xfrm>
            <a:off x="758813" y="1029365"/>
            <a:ext cx="8851392" cy="2386584"/>
          </a:xfrm>
          <a:prstGeom prst="rect">
            <a:avLst/>
          </a:prstGeom>
          <a:ln>
            <a:noFill/>
          </a:ln>
        </p:spPr>
        <p:txBody>
          <a:bodyPr lIns="0" anchor="b">
            <a:normAutofit/>
          </a:bodyPr>
          <a:lstStyle>
            <a:lvl1pPr algn="l">
              <a:lnSpc>
                <a:spcPts val="4350"/>
              </a:lnSpc>
              <a:defRPr sz="5200" b="0" i="0" cap="all"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a:t>
            </a:r>
            <a:br>
              <a:rPr lang="en-US" dirty="0"/>
            </a:br>
            <a:r>
              <a:rPr lang="en-US" dirty="0"/>
              <a:t>Title</a:t>
            </a:r>
          </a:p>
        </p:txBody>
      </p:sp>
      <p:pic>
        <p:nvPicPr>
          <p:cNvPr id="7" name="Picture 6" descr="CUIMC-ko-logo-large.png">
            <a:extLst>
              <a:ext uri="{FF2B5EF4-FFF2-40B4-BE49-F238E27FC236}">
                <a16:creationId xmlns:a16="http://schemas.microsoft.com/office/drawing/2014/main" id="{A740C793-CA88-F249-ABD6-267A498FA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211412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9E4385-1E05-9D46-9F91-55A417E30ED0}"/>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9" name="Text Placeholder 5">
            <a:extLst>
              <a:ext uri="{FF2B5EF4-FFF2-40B4-BE49-F238E27FC236}">
                <a16:creationId xmlns:a16="http://schemas.microsoft.com/office/drawing/2014/main" id="{16506DC0-0080-A940-AD4B-0B33B74192C2}"/>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0" name="Text Placeholder 11">
            <a:extLst>
              <a:ext uri="{FF2B5EF4-FFF2-40B4-BE49-F238E27FC236}">
                <a16:creationId xmlns:a16="http://schemas.microsoft.com/office/drawing/2014/main" id="{4A7FDD61-5EE2-FF40-A2EC-474933D144E0}"/>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sp>
        <p:nvSpPr>
          <p:cNvPr id="11" name="Title 1">
            <a:extLst>
              <a:ext uri="{FF2B5EF4-FFF2-40B4-BE49-F238E27FC236}">
                <a16:creationId xmlns:a16="http://schemas.microsoft.com/office/drawing/2014/main" id="{676DFC7D-A607-4742-9DC5-90E630FA86A0}"/>
              </a:ext>
            </a:extLst>
          </p:cNvPr>
          <p:cNvSpPr>
            <a:spLocks noGrp="1"/>
          </p:cNvSpPr>
          <p:nvPr>
            <p:ph type="ctrTitle" hasCustomPrompt="1"/>
          </p:nvPr>
        </p:nvSpPr>
        <p:spPr>
          <a:xfrm>
            <a:off x="758813" y="1029365"/>
            <a:ext cx="8851392" cy="2386584"/>
          </a:xfrm>
          <a:prstGeom prst="rect">
            <a:avLst/>
          </a:prstGeom>
          <a:ln>
            <a:noFill/>
          </a:ln>
        </p:spPr>
        <p:txBody>
          <a:bodyPr lIns="0" anchor="b">
            <a:normAutofit/>
          </a:bodyPr>
          <a:lstStyle>
            <a:lvl1pPr algn="l">
              <a:lnSpc>
                <a:spcPts val="4350"/>
              </a:lnSpc>
              <a:defRPr sz="5200" b="0" i="0" cap="all"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a:t>
            </a:r>
            <a:br>
              <a:rPr lang="en-US" dirty="0"/>
            </a:br>
            <a:r>
              <a:rPr lang="en-US" dirty="0"/>
              <a:t>Title</a:t>
            </a:r>
          </a:p>
        </p:txBody>
      </p:sp>
      <p:pic>
        <p:nvPicPr>
          <p:cNvPr id="7" name="Picture 6" descr="CUIMC-ko-logo-large.png">
            <a:extLst>
              <a:ext uri="{FF2B5EF4-FFF2-40B4-BE49-F238E27FC236}">
                <a16:creationId xmlns:a16="http://schemas.microsoft.com/office/drawing/2014/main" id="{A740C793-CA88-F249-ABD6-267A498FA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373728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D4DA-B219-4ACC-B40A-C507EF0FF6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FEB21F-F857-4EDF-8832-D8B57B6E8F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763FB-C938-436F-A0E1-A6A14A1B5E0C}"/>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5" name="Footer Placeholder 4">
            <a:extLst>
              <a:ext uri="{FF2B5EF4-FFF2-40B4-BE49-F238E27FC236}">
                <a16:creationId xmlns:a16="http://schemas.microsoft.com/office/drawing/2014/main" id="{0B1E75E4-3EEE-42AB-8043-5D32E5B39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510AB-FE52-4D64-849B-4CC7E75BB3F1}"/>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4065591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FF87D-062D-824A-96DF-7E4F61C785A0}"/>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9" name="Text Placeholder 5">
            <a:extLst>
              <a:ext uri="{FF2B5EF4-FFF2-40B4-BE49-F238E27FC236}">
                <a16:creationId xmlns:a16="http://schemas.microsoft.com/office/drawing/2014/main" id="{16506DC0-0080-A940-AD4B-0B33B74192C2}"/>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0" name="Text Placeholder 11">
            <a:extLst>
              <a:ext uri="{FF2B5EF4-FFF2-40B4-BE49-F238E27FC236}">
                <a16:creationId xmlns:a16="http://schemas.microsoft.com/office/drawing/2014/main" id="{4A7FDD61-5EE2-FF40-A2EC-474933D144E0}"/>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sp>
        <p:nvSpPr>
          <p:cNvPr id="11" name="Title 1">
            <a:extLst>
              <a:ext uri="{FF2B5EF4-FFF2-40B4-BE49-F238E27FC236}">
                <a16:creationId xmlns:a16="http://schemas.microsoft.com/office/drawing/2014/main" id="{676DFC7D-A607-4742-9DC5-90E630FA86A0}"/>
              </a:ext>
            </a:extLst>
          </p:cNvPr>
          <p:cNvSpPr>
            <a:spLocks noGrp="1"/>
          </p:cNvSpPr>
          <p:nvPr>
            <p:ph type="ctrTitle" hasCustomPrompt="1"/>
          </p:nvPr>
        </p:nvSpPr>
        <p:spPr>
          <a:xfrm>
            <a:off x="758813" y="1029365"/>
            <a:ext cx="8851392" cy="2386584"/>
          </a:xfrm>
          <a:prstGeom prst="rect">
            <a:avLst/>
          </a:prstGeom>
          <a:ln>
            <a:noFill/>
          </a:ln>
        </p:spPr>
        <p:txBody>
          <a:bodyPr lIns="0" anchor="b">
            <a:normAutofit/>
          </a:bodyPr>
          <a:lstStyle>
            <a:lvl1pPr algn="l">
              <a:lnSpc>
                <a:spcPts val="4350"/>
              </a:lnSpc>
              <a:defRPr sz="5200" b="0" i="0" cap="all"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a:t>
            </a:r>
            <a:br>
              <a:rPr lang="en-US" dirty="0"/>
            </a:br>
            <a:r>
              <a:rPr lang="en-US" dirty="0"/>
              <a:t>Title</a:t>
            </a:r>
          </a:p>
        </p:txBody>
      </p:sp>
      <p:pic>
        <p:nvPicPr>
          <p:cNvPr id="7" name="Picture 6" descr="CUIMC-ko-logo-large.png">
            <a:extLst>
              <a:ext uri="{FF2B5EF4-FFF2-40B4-BE49-F238E27FC236}">
                <a16:creationId xmlns:a16="http://schemas.microsoft.com/office/drawing/2014/main" id="{AE2AA7F7-95C5-6D48-AA91-5E68F0F70B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21266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E17C7B-BD14-F948-9E72-4D9484D4A924}"/>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9" name="Text Placeholder 5">
            <a:extLst>
              <a:ext uri="{FF2B5EF4-FFF2-40B4-BE49-F238E27FC236}">
                <a16:creationId xmlns:a16="http://schemas.microsoft.com/office/drawing/2014/main" id="{16506DC0-0080-A940-AD4B-0B33B74192C2}"/>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0" name="Text Placeholder 11">
            <a:extLst>
              <a:ext uri="{FF2B5EF4-FFF2-40B4-BE49-F238E27FC236}">
                <a16:creationId xmlns:a16="http://schemas.microsoft.com/office/drawing/2014/main" id="{4A7FDD61-5EE2-FF40-A2EC-474933D144E0}"/>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sp>
        <p:nvSpPr>
          <p:cNvPr id="11" name="Title 1">
            <a:extLst>
              <a:ext uri="{FF2B5EF4-FFF2-40B4-BE49-F238E27FC236}">
                <a16:creationId xmlns:a16="http://schemas.microsoft.com/office/drawing/2014/main" id="{676DFC7D-A607-4742-9DC5-90E630FA86A0}"/>
              </a:ext>
            </a:extLst>
          </p:cNvPr>
          <p:cNvSpPr>
            <a:spLocks noGrp="1"/>
          </p:cNvSpPr>
          <p:nvPr>
            <p:ph type="ctrTitle" hasCustomPrompt="1"/>
          </p:nvPr>
        </p:nvSpPr>
        <p:spPr>
          <a:xfrm>
            <a:off x="758813" y="1029365"/>
            <a:ext cx="8851392" cy="2386584"/>
          </a:xfrm>
          <a:prstGeom prst="rect">
            <a:avLst/>
          </a:prstGeom>
          <a:ln>
            <a:noFill/>
          </a:ln>
        </p:spPr>
        <p:txBody>
          <a:bodyPr lIns="0" anchor="b">
            <a:normAutofit/>
          </a:bodyPr>
          <a:lstStyle>
            <a:lvl1pPr algn="l">
              <a:lnSpc>
                <a:spcPts val="4350"/>
              </a:lnSpc>
              <a:defRPr sz="5200" b="0" i="0" cap="all"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a:t>
            </a:r>
            <a:br>
              <a:rPr lang="en-US" dirty="0"/>
            </a:br>
            <a:r>
              <a:rPr lang="en-US" dirty="0"/>
              <a:t>Title</a:t>
            </a:r>
          </a:p>
        </p:txBody>
      </p:sp>
      <p:pic>
        <p:nvPicPr>
          <p:cNvPr id="7" name="Picture 6" descr="CUIMC-ko-logo-large.png">
            <a:extLst>
              <a:ext uri="{FF2B5EF4-FFF2-40B4-BE49-F238E27FC236}">
                <a16:creationId xmlns:a16="http://schemas.microsoft.com/office/drawing/2014/main" id="{AE2AA7F7-95C5-6D48-AA91-5E68F0F70B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4274610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CC7C73-A62A-A74C-AC45-73557B732222}"/>
              </a:ext>
            </a:extLst>
          </p:cNvPr>
          <p:cNvPicPr>
            <a:picLocks noChangeAspect="1"/>
          </p:cNvPicPr>
          <p:nvPr userDrawn="1"/>
        </p:nvPicPr>
        <p:blipFill>
          <a:blip r:embed="rId2"/>
          <a:stretch>
            <a:fillRect/>
          </a:stretch>
        </p:blipFill>
        <p:spPr>
          <a:xfrm>
            <a:off x="0" y="-6797"/>
            <a:ext cx="12192000" cy="6851904"/>
          </a:xfrm>
          <a:prstGeom prst="rect">
            <a:avLst/>
          </a:prstGeom>
        </p:spPr>
      </p:pic>
      <p:sp>
        <p:nvSpPr>
          <p:cNvPr id="6" name="Rectangle 5">
            <a:extLst>
              <a:ext uri="{FF2B5EF4-FFF2-40B4-BE49-F238E27FC236}">
                <a16:creationId xmlns:a16="http://schemas.microsoft.com/office/drawing/2014/main" id="{5FADDDE2-C548-8E44-A41D-D09937D0272F}"/>
              </a:ext>
            </a:extLst>
          </p:cNvPr>
          <p:cNvSpPr/>
          <p:nvPr userDrawn="1"/>
        </p:nvSpPr>
        <p:spPr>
          <a:xfrm>
            <a:off x="1" y="3438847"/>
            <a:ext cx="12192000" cy="3425951"/>
          </a:xfrm>
          <a:prstGeom prst="rect">
            <a:avLst/>
          </a:prstGeom>
          <a:solidFill>
            <a:srgbClr val="1D4F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hasCustomPrompt="1"/>
          </p:nvPr>
        </p:nvSpPr>
        <p:spPr>
          <a:xfrm>
            <a:off x="758813" y="1031555"/>
            <a:ext cx="6638544" cy="2387600"/>
          </a:xfrm>
          <a:prstGeom prst="rect">
            <a:avLst/>
          </a:prstGeom>
          <a:ln>
            <a:noFill/>
          </a:ln>
        </p:spPr>
        <p:txBody>
          <a:bodyPr lIns="0" anchor="b">
            <a:normAutofit/>
          </a:bodyPr>
          <a:lstStyle>
            <a:lvl1pPr algn="l">
              <a:lnSpc>
                <a:spcPts val="4350"/>
              </a:lnSpc>
              <a:defRPr sz="5200" b="0" i="0" cap="all" baseline="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DIVIDER</a:t>
            </a:r>
            <a:br>
              <a:rPr lang="en-US" dirty="0"/>
            </a:br>
            <a:r>
              <a:rPr lang="en-US" dirty="0"/>
              <a:t>SLIDE</a:t>
            </a:r>
          </a:p>
        </p:txBody>
      </p:sp>
      <p:sp>
        <p:nvSpPr>
          <p:cNvPr id="9" name="Text Placeholder 5">
            <a:extLst>
              <a:ext uri="{FF2B5EF4-FFF2-40B4-BE49-F238E27FC236}">
                <a16:creationId xmlns:a16="http://schemas.microsoft.com/office/drawing/2014/main" id="{D7F930EF-C716-2345-8E9C-8700FA42A7B5}"/>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2" name="Text Placeholder 11">
            <a:extLst>
              <a:ext uri="{FF2B5EF4-FFF2-40B4-BE49-F238E27FC236}">
                <a16:creationId xmlns:a16="http://schemas.microsoft.com/office/drawing/2014/main" id="{592C2000-A5F7-6248-8664-29E8E7221DDE}"/>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pic>
        <p:nvPicPr>
          <p:cNvPr id="10" name="Picture 9" descr="CUIMC-ko-logo-large.png">
            <a:extLst>
              <a:ext uri="{FF2B5EF4-FFF2-40B4-BE49-F238E27FC236}">
                <a16:creationId xmlns:a16="http://schemas.microsoft.com/office/drawing/2014/main" id="{F9126C0C-854D-9C49-9BBB-DD6A532DD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3919952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CC7C73-A62A-A74C-AC45-73557B732222}"/>
              </a:ext>
            </a:extLst>
          </p:cNvPr>
          <p:cNvPicPr>
            <a:picLocks noChangeAspect="1"/>
          </p:cNvPicPr>
          <p:nvPr userDrawn="1"/>
        </p:nvPicPr>
        <p:blipFill>
          <a:blip r:embed="rId2"/>
          <a:stretch>
            <a:fillRect/>
          </a:stretch>
        </p:blipFill>
        <p:spPr>
          <a:xfrm>
            <a:off x="0" y="-6797"/>
            <a:ext cx="12192000" cy="6851904"/>
          </a:xfrm>
          <a:prstGeom prst="rect">
            <a:avLst/>
          </a:prstGeom>
        </p:spPr>
      </p:pic>
      <p:sp>
        <p:nvSpPr>
          <p:cNvPr id="6" name="Rectangle 5">
            <a:extLst>
              <a:ext uri="{FF2B5EF4-FFF2-40B4-BE49-F238E27FC236}">
                <a16:creationId xmlns:a16="http://schemas.microsoft.com/office/drawing/2014/main" id="{5FADDDE2-C548-8E44-A41D-D09937D0272F}"/>
              </a:ext>
            </a:extLst>
          </p:cNvPr>
          <p:cNvSpPr/>
          <p:nvPr userDrawn="1"/>
        </p:nvSpPr>
        <p:spPr>
          <a:xfrm>
            <a:off x="1" y="3438847"/>
            <a:ext cx="12192000" cy="3425951"/>
          </a:xfrm>
          <a:prstGeom prst="rect">
            <a:avLst/>
          </a:prstGeom>
          <a:solidFill>
            <a:srgbClr val="1D4F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hasCustomPrompt="1"/>
          </p:nvPr>
        </p:nvSpPr>
        <p:spPr>
          <a:xfrm>
            <a:off x="758813" y="1031555"/>
            <a:ext cx="6638544" cy="2387600"/>
          </a:xfrm>
          <a:prstGeom prst="rect">
            <a:avLst/>
          </a:prstGeom>
          <a:ln>
            <a:noFill/>
          </a:ln>
        </p:spPr>
        <p:txBody>
          <a:bodyPr lIns="0" anchor="b">
            <a:normAutofit/>
          </a:bodyPr>
          <a:lstStyle>
            <a:lvl1pPr algn="l">
              <a:lnSpc>
                <a:spcPts val="4350"/>
              </a:lnSpc>
              <a:defRPr sz="5200" b="0" i="0" cap="all" baseline="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DIVIDER</a:t>
            </a:r>
            <a:br>
              <a:rPr lang="en-US" dirty="0"/>
            </a:br>
            <a:r>
              <a:rPr lang="en-US" dirty="0"/>
              <a:t>SLIDE</a:t>
            </a:r>
          </a:p>
        </p:txBody>
      </p:sp>
      <p:sp>
        <p:nvSpPr>
          <p:cNvPr id="9" name="Text Placeholder 5">
            <a:extLst>
              <a:ext uri="{FF2B5EF4-FFF2-40B4-BE49-F238E27FC236}">
                <a16:creationId xmlns:a16="http://schemas.microsoft.com/office/drawing/2014/main" id="{D7F930EF-C716-2345-8E9C-8700FA42A7B5}"/>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Sub-topic Line One</a:t>
            </a:r>
          </a:p>
          <a:p>
            <a:pPr lvl="0"/>
            <a:r>
              <a:rPr lang="en-US" dirty="0"/>
              <a:t>Line Two</a:t>
            </a:r>
          </a:p>
        </p:txBody>
      </p:sp>
      <p:sp>
        <p:nvSpPr>
          <p:cNvPr id="12" name="Text Placeholder 11">
            <a:extLst>
              <a:ext uri="{FF2B5EF4-FFF2-40B4-BE49-F238E27FC236}">
                <a16:creationId xmlns:a16="http://schemas.microsoft.com/office/drawing/2014/main" id="{592C2000-A5F7-6248-8664-29E8E7221DDE}"/>
              </a:ext>
            </a:extLst>
          </p:cNvPr>
          <p:cNvSpPr>
            <a:spLocks noGrp="1"/>
          </p:cNvSpPr>
          <p:nvPr>
            <p:ph type="body" sz="quarter" idx="12" hasCustomPrompt="1"/>
          </p:nvPr>
        </p:nvSpPr>
        <p:spPr>
          <a:xfrm>
            <a:off x="758813" y="4762500"/>
            <a:ext cx="8851392" cy="769370"/>
          </a:xfrm>
          <a:prstGeom prst="rect">
            <a:avLst/>
          </a:prstGeom>
          <a:noFill/>
          <a:ln>
            <a:noFill/>
          </a:ln>
        </p:spPr>
        <p:txBody>
          <a:bodyPr lIns="0" anchor="t" anchorCtr="0">
            <a:normAutofit/>
          </a:bodyPr>
          <a:lstStyle>
            <a:lvl1pPr marL="0" indent="0" algn="l">
              <a:spcBef>
                <a:spcPts val="0"/>
              </a:spcBef>
              <a:buNone/>
              <a:defRPr sz="2000" b="0" i="0" baseline="0">
                <a:solidFill>
                  <a:schemeClr val="bg1"/>
                </a:solidFill>
                <a:latin typeface="Arial" panose="020B0604020202020204" pitchFamily="34" charset="0"/>
                <a:cs typeface="Arial" panose="020B0604020202020204" pitchFamily="34" charset="0"/>
              </a:defRPr>
            </a:lvl1pPr>
          </a:lstStyle>
          <a:p>
            <a:pPr lvl="0"/>
            <a:r>
              <a:rPr lang="en-US" dirty="0"/>
              <a:t>Author Name  </a:t>
            </a:r>
          </a:p>
        </p:txBody>
      </p:sp>
      <p:pic>
        <p:nvPicPr>
          <p:cNvPr id="10" name="Picture 9" descr="CUIMC-ko-logo-large.png">
            <a:extLst>
              <a:ext uri="{FF2B5EF4-FFF2-40B4-BE49-F238E27FC236}">
                <a16:creationId xmlns:a16="http://schemas.microsoft.com/office/drawing/2014/main" id="{ED882A8F-77A8-A746-A744-3AEB6D92A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318875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CC7C73-A62A-A74C-AC45-73557B732222}"/>
              </a:ext>
            </a:extLst>
          </p:cNvPr>
          <p:cNvPicPr>
            <a:picLocks noChangeAspect="1"/>
          </p:cNvPicPr>
          <p:nvPr userDrawn="1"/>
        </p:nvPicPr>
        <p:blipFill>
          <a:blip r:embed="rId2"/>
          <a:stretch>
            <a:fillRect/>
          </a:stretch>
        </p:blipFill>
        <p:spPr>
          <a:xfrm>
            <a:off x="0" y="-6797"/>
            <a:ext cx="12192000" cy="6851904"/>
          </a:xfrm>
          <a:prstGeom prst="rect">
            <a:avLst/>
          </a:prstGeom>
        </p:spPr>
      </p:pic>
      <p:sp>
        <p:nvSpPr>
          <p:cNvPr id="8" name="Text Placeholder 5">
            <a:extLst>
              <a:ext uri="{FF2B5EF4-FFF2-40B4-BE49-F238E27FC236}">
                <a16:creationId xmlns:a16="http://schemas.microsoft.com/office/drawing/2014/main" id="{95EDBB07-1433-AE46-93BA-02179E2A6B78}"/>
              </a:ext>
            </a:extLst>
          </p:cNvPr>
          <p:cNvSpPr>
            <a:spLocks noGrp="1"/>
          </p:cNvSpPr>
          <p:nvPr>
            <p:ph type="body" sz="quarter" idx="11" hasCustomPrompt="1"/>
          </p:nvPr>
        </p:nvSpPr>
        <p:spPr>
          <a:xfrm>
            <a:off x="758813" y="3505738"/>
            <a:ext cx="8851392" cy="1154152"/>
          </a:xfrm>
          <a:prstGeom prst="rect">
            <a:avLst/>
          </a:prstGeom>
        </p:spPr>
        <p:txBody>
          <a:bodyPr lIns="0">
            <a:normAutofit/>
          </a:bodyPr>
          <a:lstStyle>
            <a:lvl1pPr marL="0" indent="0">
              <a:lnSpc>
                <a:spcPct val="90000"/>
              </a:lnSpc>
              <a:spcBef>
                <a:spcPts val="0"/>
              </a:spcBef>
              <a:buNone/>
              <a:defRPr sz="3200" b="0" i="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Section Title</a:t>
            </a:r>
          </a:p>
        </p:txBody>
      </p:sp>
      <p:sp>
        <p:nvSpPr>
          <p:cNvPr id="17" name="Title 1">
            <a:extLst>
              <a:ext uri="{FF2B5EF4-FFF2-40B4-BE49-F238E27FC236}">
                <a16:creationId xmlns:a16="http://schemas.microsoft.com/office/drawing/2014/main" id="{90715F73-74DA-7740-A195-94D09A9A2DC9}"/>
              </a:ext>
            </a:extLst>
          </p:cNvPr>
          <p:cNvSpPr>
            <a:spLocks noGrp="1"/>
          </p:cNvSpPr>
          <p:nvPr>
            <p:ph type="ctrTitle" hasCustomPrompt="1"/>
          </p:nvPr>
        </p:nvSpPr>
        <p:spPr>
          <a:xfrm>
            <a:off x="758813" y="1031555"/>
            <a:ext cx="6638544" cy="2387600"/>
          </a:xfrm>
          <a:prstGeom prst="rect">
            <a:avLst/>
          </a:prstGeom>
          <a:ln>
            <a:noFill/>
          </a:ln>
        </p:spPr>
        <p:txBody>
          <a:bodyPr lIns="0" anchor="b">
            <a:normAutofit/>
          </a:bodyPr>
          <a:lstStyle>
            <a:lvl1pPr algn="l">
              <a:lnSpc>
                <a:spcPts val="4350"/>
              </a:lnSpc>
              <a:defRPr sz="5200" b="0" i="0" cap="all" baseline="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DIVIDER</a:t>
            </a:r>
            <a:br>
              <a:rPr lang="en-US" dirty="0"/>
            </a:br>
            <a:r>
              <a:rPr lang="en-US" dirty="0"/>
              <a:t>SLIDE</a:t>
            </a:r>
          </a:p>
        </p:txBody>
      </p:sp>
      <p:pic>
        <p:nvPicPr>
          <p:cNvPr id="7" name="Picture 6" descr="CUIMC-ko-logo-large.png">
            <a:extLst>
              <a:ext uri="{FF2B5EF4-FFF2-40B4-BE49-F238E27FC236}">
                <a16:creationId xmlns:a16="http://schemas.microsoft.com/office/drawing/2014/main" id="{2CCD0774-A0AC-C341-9232-4E09CA7BEE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814" y="6284737"/>
            <a:ext cx="4264983" cy="447971"/>
          </a:xfrm>
          <a:prstGeom prst="rect">
            <a:avLst/>
          </a:prstGeom>
        </p:spPr>
      </p:pic>
    </p:spTree>
    <p:extLst>
      <p:ext uri="{BB962C8B-B14F-4D97-AF65-F5344CB8AC3E}">
        <p14:creationId xmlns:p14="http://schemas.microsoft.com/office/powerpoint/2010/main" val="3741099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6" name="Text Placeholder 15"/>
          <p:cNvSpPr>
            <a:spLocks noGrp="1"/>
          </p:cNvSpPr>
          <p:nvPr>
            <p:ph type="body" sz="quarter" idx="12" hasCustomPrompt="1"/>
          </p:nvPr>
        </p:nvSpPr>
        <p:spPr>
          <a:xfrm>
            <a:off x="761756" y="1457702"/>
            <a:ext cx="8057337" cy="4309202"/>
          </a:xfrm>
          <a:prstGeom prst="rect">
            <a:avLst/>
          </a:prstGeom>
        </p:spPr>
        <p:txBody>
          <a:bodyPr/>
          <a:lstStyle>
            <a:lvl1pPr marL="0" indent="0">
              <a:buNone/>
              <a:defRPr/>
            </a:lvl1pPr>
          </a:lstStyle>
          <a:p>
            <a:r>
              <a:rPr lang="en-US" dirty="0" err="1"/>
              <a:t>Lpsum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t>
            </a:r>
            <a:r>
              <a:rPr lang="en-US" dirty="0" err="1"/>
              <a:t>libero</a:t>
            </a:r>
            <a:r>
              <a:rPr lang="en-US" dirty="0"/>
              <a:t>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1"/>
          <p:cNvSpPr>
            <a:spLocks noGrp="1"/>
          </p:cNvSpPr>
          <p:nvPr>
            <p:ph type="title" hasCustomPrompt="1"/>
          </p:nvPr>
        </p:nvSpPr>
        <p:spPr>
          <a:xfrm>
            <a:off x="761755" y="302893"/>
            <a:ext cx="10515600" cy="868430"/>
          </a:xfrm>
          <a:prstGeom prst="rect">
            <a:avLst/>
          </a:prstGeom>
        </p:spPr>
        <p:txBody>
          <a:bodyPr/>
          <a:lstStyle>
            <a:lvl1pPr>
              <a:defRPr>
                <a:solidFill>
                  <a:srgbClr val="1D4F91"/>
                </a:solidFill>
              </a:defRPr>
            </a:lvl1pPr>
          </a:lstStyle>
          <a:p>
            <a:r>
              <a:rPr lang="en-US" dirty="0"/>
              <a:t>Click to edit title</a:t>
            </a:r>
          </a:p>
        </p:txBody>
      </p:sp>
      <p:sp>
        <p:nvSpPr>
          <p:cNvPr id="9" name="Slide Number Placeholder 4">
            <a:extLst>
              <a:ext uri="{FF2B5EF4-FFF2-40B4-BE49-F238E27FC236}">
                <a16:creationId xmlns:a16="http://schemas.microsoft.com/office/drawing/2014/main" id="{3D83F124-31E4-B24A-A2AE-EF8C4ADFB64C}"/>
              </a:ext>
            </a:extLst>
          </p:cNvPr>
          <p:cNvSpPr>
            <a:spLocks noGrp="1"/>
          </p:cNvSpPr>
          <p:nvPr>
            <p:ph type="sldNum" sz="quarter" idx="4"/>
          </p:nvPr>
        </p:nvSpPr>
        <p:spPr>
          <a:xfrm>
            <a:off x="8432555" y="6437964"/>
            <a:ext cx="28448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F3CF64-7C58-ED48-B151-C0AF0EEF3592}" type="slidenum">
              <a:rPr lang="en-US" smtClean="0"/>
              <a:pPr/>
              <a:t>‹#›</a:t>
            </a:fld>
            <a:endParaRPr lang="en-US" dirty="0"/>
          </a:p>
        </p:txBody>
      </p:sp>
    </p:spTree>
    <p:extLst>
      <p:ext uri="{BB962C8B-B14F-4D97-AF65-F5344CB8AC3E}">
        <p14:creationId xmlns:p14="http://schemas.microsoft.com/office/powerpoint/2010/main" val="3493382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FF3CF64-7C58-ED48-B151-C0AF0EEF3592}" type="slidenum">
              <a:rPr lang="en-US" smtClean="0"/>
              <a:pPr/>
              <a:t>‹#›</a:t>
            </a:fld>
            <a:endParaRPr lang="en-US" dirty="0"/>
          </a:p>
        </p:txBody>
      </p:sp>
      <p:sp>
        <p:nvSpPr>
          <p:cNvPr id="7" name="Text Placeholder 8"/>
          <p:cNvSpPr>
            <a:spLocks noGrp="1"/>
          </p:cNvSpPr>
          <p:nvPr>
            <p:ph type="body" sz="quarter" idx="16" hasCustomPrompt="1"/>
          </p:nvPr>
        </p:nvSpPr>
        <p:spPr>
          <a:xfrm>
            <a:off x="5221573" y="1751872"/>
            <a:ext cx="6055783" cy="4276395"/>
          </a:xfrm>
          <a:prstGeom prst="rect">
            <a:avLst/>
          </a:prstGeom>
        </p:spPr>
        <p:txBody>
          <a:bodyPr/>
          <a:lstStyle>
            <a:lvl1pPr marL="0" indent="0">
              <a:buNone/>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t>
            </a:r>
            <a:r>
              <a:rPr lang="en-US" dirty="0" err="1"/>
              <a:t>libero</a:t>
            </a:r>
            <a:r>
              <a:rPr lang="en-US" dirty="0"/>
              <a:t>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8" name="Text Placeholder 15"/>
          <p:cNvSpPr>
            <a:spLocks noGrp="1"/>
          </p:cNvSpPr>
          <p:nvPr>
            <p:ph type="body" sz="quarter" idx="17" hasCustomPrompt="1"/>
          </p:nvPr>
        </p:nvSpPr>
        <p:spPr>
          <a:xfrm>
            <a:off x="761756" y="1735998"/>
            <a:ext cx="4168525" cy="4293630"/>
          </a:xfrm>
          <a:prstGeom prst="rect">
            <a:avLst/>
          </a:prstGeom>
        </p:spPr>
        <p:txBody>
          <a:bodyPr/>
          <a:lstStyle>
            <a:lvl1pPr marL="0" indent="0">
              <a:buNone/>
              <a:defRPr/>
            </a:lvl1pPr>
          </a:lstStyle>
          <a:p>
            <a:r>
              <a:rPr lang="en-US" dirty="0" err="1"/>
              <a:t>Lpsum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t>
            </a:r>
            <a:r>
              <a:rPr lang="en-US" dirty="0" err="1"/>
              <a:t>libero</a:t>
            </a:r>
            <a:r>
              <a:rPr lang="en-US" dirty="0"/>
              <a:t>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11" name="Title 1"/>
          <p:cNvSpPr>
            <a:spLocks noGrp="1"/>
          </p:cNvSpPr>
          <p:nvPr>
            <p:ph type="title" hasCustomPrompt="1"/>
          </p:nvPr>
        </p:nvSpPr>
        <p:spPr>
          <a:xfrm>
            <a:off x="761755" y="737108"/>
            <a:ext cx="10515600" cy="868430"/>
          </a:xfrm>
          <a:prstGeom prst="rect">
            <a:avLst/>
          </a:prstGeom>
        </p:spPr>
        <p:txBody>
          <a:bodyPr/>
          <a:lstStyle>
            <a:lvl1pPr>
              <a:defRPr>
                <a:solidFill>
                  <a:srgbClr val="1D4F91"/>
                </a:solidFill>
              </a:defRPr>
            </a:lvl1pPr>
          </a:lstStyle>
          <a:p>
            <a:r>
              <a:rPr lang="en-US" dirty="0"/>
              <a:t>Click to edit title</a:t>
            </a:r>
          </a:p>
        </p:txBody>
      </p:sp>
    </p:spTree>
    <p:extLst>
      <p:ext uri="{BB962C8B-B14F-4D97-AF65-F5344CB8AC3E}">
        <p14:creationId xmlns:p14="http://schemas.microsoft.com/office/powerpoint/2010/main" val="2795144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761755" y="1735998"/>
            <a:ext cx="10515600" cy="4258402"/>
          </a:xfrm>
          <a:prstGeom prst="rect">
            <a:avLst/>
          </a:prstGeom>
        </p:spPr>
        <p:txBody>
          <a:bodyPr/>
          <a:lstStyle>
            <a:lvl1pPr marL="285750" indent="-285750">
              <a:spcBef>
                <a:spcPts val="600"/>
              </a:spcBef>
              <a:buClr>
                <a:srgbClr val="1D4F91"/>
              </a:buClr>
              <a:buFont typeface="Arial"/>
              <a:buChar char="•"/>
              <a:defRPr/>
            </a:lvl1pPr>
          </a:lstStyle>
          <a:p>
            <a:r>
              <a:rPr lang="en-US" dirty="0" err="1"/>
              <a:t>Lpsum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endParaRPr lang="en-US" dirty="0"/>
          </a:p>
          <a:p>
            <a:r>
              <a:rPr lang="en-US" dirty="0"/>
              <a:t>In </a:t>
            </a:r>
            <a:r>
              <a:rPr lang="en-US" dirty="0" err="1"/>
              <a:t>aliquet</a:t>
            </a:r>
            <a:r>
              <a:rPr lang="en-US" dirty="0"/>
              <a:t> </a:t>
            </a:r>
            <a:r>
              <a:rPr lang="en-US" dirty="0" err="1"/>
              <a:t>nisl</a:t>
            </a:r>
            <a:r>
              <a:rPr lang="en-US" dirty="0"/>
              <a:t> </a:t>
            </a:r>
            <a:r>
              <a:rPr lang="en-US" dirty="0" err="1"/>
              <a:t>varius</a:t>
            </a:r>
            <a:r>
              <a:rPr lang="en-US" dirty="0"/>
              <a:t>. </a:t>
            </a:r>
          </a:p>
          <a:p>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p>
          <a:p>
            <a:r>
              <a:rPr lang="en-US" dirty="0" err="1"/>
              <a:t>Quisque</a:t>
            </a:r>
            <a:r>
              <a:rPr lang="en-US" dirty="0"/>
              <a:t> </a:t>
            </a:r>
            <a:r>
              <a:rPr lang="en-US" dirty="0" err="1"/>
              <a:t>varius</a:t>
            </a:r>
            <a:r>
              <a:rPr lang="en-US" dirty="0"/>
              <a:t> </a:t>
            </a:r>
            <a:r>
              <a:rPr lang="en-US" dirty="0" err="1"/>
              <a:t>libero</a:t>
            </a:r>
            <a:r>
              <a:rPr lang="en-US" dirty="0"/>
              <a:t>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a:t>
            </a:r>
          </a:p>
          <a:p>
            <a:r>
              <a:rPr lang="en-US" dirty="0"/>
              <a:t>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11" name="Title 1"/>
          <p:cNvSpPr>
            <a:spLocks noGrp="1"/>
          </p:cNvSpPr>
          <p:nvPr>
            <p:ph type="title" hasCustomPrompt="1"/>
          </p:nvPr>
        </p:nvSpPr>
        <p:spPr>
          <a:xfrm>
            <a:off x="761755" y="735519"/>
            <a:ext cx="10515600" cy="868430"/>
          </a:xfrm>
          <a:prstGeom prst="rect">
            <a:avLst/>
          </a:prstGeom>
        </p:spPr>
        <p:txBody>
          <a:bodyPr/>
          <a:lstStyle/>
          <a:p>
            <a:r>
              <a:rPr lang="en-US" dirty="0"/>
              <a:t>Click to edit title</a:t>
            </a:r>
          </a:p>
        </p:txBody>
      </p:sp>
      <p:sp>
        <p:nvSpPr>
          <p:cNvPr id="8" name="Slide Number Placeholder 4">
            <a:extLst>
              <a:ext uri="{FF2B5EF4-FFF2-40B4-BE49-F238E27FC236}">
                <a16:creationId xmlns:a16="http://schemas.microsoft.com/office/drawing/2014/main" id="{FB4CCC98-1928-6840-B7FC-BA09DF3C01CD}"/>
              </a:ext>
            </a:extLst>
          </p:cNvPr>
          <p:cNvSpPr>
            <a:spLocks noGrp="1"/>
          </p:cNvSpPr>
          <p:nvPr>
            <p:ph type="sldNum" sz="quarter" idx="4"/>
          </p:nvPr>
        </p:nvSpPr>
        <p:spPr>
          <a:xfrm>
            <a:off x="8432555" y="6437964"/>
            <a:ext cx="28448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F3CF64-7C58-ED48-B151-C0AF0EEF3592}" type="slidenum">
              <a:rPr lang="en-US" smtClean="0"/>
              <a:pPr/>
              <a:t>‹#›</a:t>
            </a:fld>
            <a:endParaRPr lang="en-US" dirty="0"/>
          </a:p>
        </p:txBody>
      </p:sp>
    </p:spTree>
    <p:extLst>
      <p:ext uri="{BB962C8B-B14F-4D97-AF65-F5344CB8AC3E}">
        <p14:creationId xmlns:p14="http://schemas.microsoft.com/office/powerpoint/2010/main" val="3957784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6"/>
          <p:cNvSpPr>
            <a:spLocks noGrp="1"/>
          </p:cNvSpPr>
          <p:nvPr>
            <p:ph sz="quarter" idx="12" hasCustomPrompt="1"/>
          </p:nvPr>
        </p:nvSpPr>
        <p:spPr>
          <a:xfrm>
            <a:off x="761755" y="1735411"/>
            <a:ext cx="10515599" cy="4275921"/>
          </a:xfrm>
          <a:prstGeom prst="rect">
            <a:avLst/>
          </a:prstGeom>
        </p:spPr>
        <p:txBody>
          <a:bodyPr>
            <a:normAutofit/>
          </a:bodyPr>
          <a:lstStyle>
            <a:lvl1pPr marL="0" indent="0">
              <a:lnSpc>
                <a:spcPct val="120000"/>
              </a:lnSpc>
              <a:spcBef>
                <a:spcPts val="600"/>
              </a:spcBef>
              <a:buClr>
                <a:srgbClr val="005BBB"/>
              </a:buClr>
              <a:buFontTx/>
              <a:buNone/>
              <a:defRPr sz="1600" b="0" i="0">
                <a:solidFill>
                  <a:srgbClr val="1D4F91"/>
                </a:solidFill>
                <a:latin typeface="Arial" panose="020B0604020202020204" pitchFamily="34" charset="0"/>
                <a:ea typeface="Arial" panose="020B0604020202020204" pitchFamily="34" charset="0"/>
                <a:cs typeface="Arial" panose="020B0604020202020204" pitchFamily="34" charset="0"/>
              </a:defRPr>
            </a:lvl1pPr>
            <a:lvl2pPr marL="552450" indent="-209550">
              <a:lnSpc>
                <a:spcPct val="120000"/>
              </a:lnSpc>
              <a:buClr>
                <a:srgbClr val="005BBB"/>
              </a:buClr>
              <a:buFont typeface="Arial" charset="0"/>
              <a:buChar char="•"/>
              <a:tabLst/>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2pPr>
            <a:lvl3pPr marL="857250" marR="0" indent="-171450" algn="l" defTabSz="685800" rtl="0" eaLnBrk="1" fontAlgn="auto" latinLnBrk="0" hangingPunct="1">
              <a:lnSpc>
                <a:spcPct val="120000"/>
              </a:lnSpc>
              <a:spcBef>
                <a:spcPts val="375"/>
              </a:spcBef>
              <a:spcAft>
                <a:spcPts val="0"/>
              </a:spcAft>
              <a:buClr>
                <a:srgbClr val="005BBB"/>
              </a:buClr>
              <a:buSzTx/>
              <a:buFont typeface="LucidaGrande" charset="0"/>
              <a:buChar char="-"/>
              <a:tabLst>
                <a:tab pos="857250" algn="l"/>
              </a:tabLst>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
        <p:nvSpPr>
          <p:cNvPr id="7" name="Title 1"/>
          <p:cNvSpPr>
            <a:spLocks noGrp="1"/>
          </p:cNvSpPr>
          <p:nvPr>
            <p:ph type="title" hasCustomPrompt="1"/>
          </p:nvPr>
        </p:nvSpPr>
        <p:spPr>
          <a:xfrm>
            <a:off x="761755" y="733088"/>
            <a:ext cx="10515600" cy="86843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title</a:t>
            </a:r>
          </a:p>
        </p:txBody>
      </p:sp>
      <p:sp>
        <p:nvSpPr>
          <p:cNvPr id="9" name="Slide Number Placeholder 4">
            <a:extLst>
              <a:ext uri="{FF2B5EF4-FFF2-40B4-BE49-F238E27FC236}">
                <a16:creationId xmlns:a16="http://schemas.microsoft.com/office/drawing/2014/main" id="{AE5F231E-627F-D347-813F-24EE8B027F4B}"/>
              </a:ext>
            </a:extLst>
          </p:cNvPr>
          <p:cNvSpPr>
            <a:spLocks noGrp="1"/>
          </p:cNvSpPr>
          <p:nvPr>
            <p:ph type="sldNum" sz="quarter" idx="4"/>
          </p:nvPr>
        </p:nvSpPr>
        <p:spPr>
          <a:xfrm>
            <a:off x="8432555" y="6437964"/>
            <a:ext cx="28448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F3CF64-7C58-ED48-B151-C0AF0EEF3592}" type="slidenum">
              <a:rPr lang="en-US" smtClean="0"/>
              <a:pPr/>
              <a:t>‹#›</a:t>
            </a:fld>
            <a:endParaRPr lang="en-US" dirty="0"/>
          </a:p>
        </p:txBody>
      </p:sp>
    </p:spTree>
    <p:extLst>
      <p:ext uri="{BB962C8B-B14F-4D97-AF65-F5344CB8AC3E}">
        <p14:creationId xmlns:p14="http://schemas.microsoft.com/office/powerpoint/2010/main" val="1100067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5098566" y="-1"/>
            <a:ext cx="7093433" cy="6316133"/>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Text Placeholder 15"/>
          <p:cNvSpPr>
            <a:spLocks noGrp="1"/>
          </p:cNvSpPr>
          <p:nvPr>
            <p:ph type="body" sz="quarter" idx="16" hasCustomPrompt="1"/>
          </p:nvPr>
        </p:nvSpPr>
        <p:spPr>
          <a:xfrm>
            <a:off x="761756" y="1735998"/>
            <a:ext cx="4039377" cy="4258402"/>
          </a:xfrm>
          <a:prstGeom prst="rect">
            <a:avLst/>
          </a:prstGeom>
        </p:spPr>
        <p:txBody>
          <a:bodyPr/>
          <a:lstStyle>
            <a:lvl1pPr marL="0" indent="0">
              <a:buNone/>
              <a:defRPr/>
            </a:lvl1pPr>
          </a:lstStyle>
          <a:p>
            <a:r>
              <a:rPr lang="en-US" dirty="0" err="1"/>
              <a:t>Lpsum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t>
            </a:r>
            <a:r>
              <a:rPr lang="en-US" dirty="0" err="1"/>
              <a:t>libero</a:t>
            </a:r>
            <a:r>
              <a:rPr lang="en-US" dirty="0"/>
              <a:t>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12" name="Title 1"/>
          <p:cNvSpPr>
            <a:spLocks noGrp="1"/>
          </p:cNvSpPr>
          <p:nvPr>
            <p:ph type="title" hasCustomPrompt="1"/>
          </p:nvPr>
        </p:nvSpPr>
        <p:spPr>
          <a:xfrm>
            <a:off x="761755" y="733088"/>
            <a:ext cx="4388144" cy="868430"/>
          </a:xfrm>
          <a:prstGeom prst="rect">
            <a:avLst/>
          </a:prstGeom>
        </p:spPr>
        <p:txBody>
          <a:bodyPr/>
          <a:lstStyle/>
          <a:p>
            <a:r>
              <a:rPr lang="en-US" dirty="0"/>
              <a:t>Click to edit title </a:t>
            </a:r>
          </a:p>
        </p:txBody>
      </p:sp>
      <p:sp>
        <p:nvSpPr>
          <p:cNvPr id="9" name="Slide Number Placeholder 4">
            <a:extLst>
              <a:ext uri="{FF2B5EF4-FFF2-40B4-BE49-F238E27FC236}">
                <a16:creationId xmlns:a16="http://schemas.microsoft.com/office/drawing/2014/main" id="{8CD81E1C-E7C0-5643-856D-74D7A6D19B2D}"/>
              </a:ext>
            </a:extLst>
          </p:cNvPr>
          <p:cNvSpPr>
            <a:spLocks noGrp="1"/>
          </p:cNvSpPr>
          <p:nvPr>
            <p:ph type="sldNum" sz="quarter" idx="4"/>
          </p:nvPr>
        </p:nvSpPr>
        <p:spPr>
          <a:xfrm>
            <a:off x="8432555" y="6437964"/>
            <a:ext cx="28448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F3CF64-7C58-ED48-B151-C0AF0EEF3592}" type="slidenum">
              <a:rPr lang="en-US" smtClean="0"/>
              <a:pPr/>
              <a:t>‹#›</a:t>
            </a:fld>
            <a:endParaRPr lang="en-US" dirty="0"/>
          </a:p>
        </p:txBody>
      </p:sp>
    </p:spTree>
    <p:extLst>
      <p:ext uri="{BB962C8B-B14F-4D97-AF65-F5344CB8AC3E}">
        <p14:creationId xmlns:p14="http://schemas.microsoft.com/office/powerpoint/2010/main" val="408515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BD6F-A2ED-404D-B914-E02D556C71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83900-BAF5-4138-96F4-C0A3F8644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D20DC5-888A-491E-9137-39B94662CEEA}"/>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5" name="Footer Placeholder 4">
            <a:extLst>
              <a:ext uri="{FF2B5EF4-FFF2-40B4-BE49-F238E27FC236}">
                <a16:creationId xmlns:a16="http://schemas.microsoft.com/office/drawing/2014/main" id="{6D65EDCB-F5DD-4AC9-9491-C9283DF60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014D7-C138-4FCB-BF54-A67C4F8D9C00}"/>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2847697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2"/>
          <p:cNvSpPr>
            <a:spLocks noGrp="1" noChangeAspect="1"/>
          </p:cNvSpPr>
          <p:nvPr>
            <p:ph type="pic" idx="14"/>
          </p:nvPr>
        </p:nvSpPr>
        <p:spPr>
          <a:xfrm>
            <a:off x="5151602" y="692544"/>
            <a:ext cx="7053813" cy="5318788"/>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8" name="Text Placeholder 15"/>
          <p:cNvSpPr>
            <a:spLocks noGrp="1"/>
          </p:cNvSpPr>
          <p:nvPr>
            <p:ph type="body" sz="quarter" idx="16" hasCustomPrompt="1"/>
          </p:nvPr>
        </p:nvSpPr>
        <p:spPr>
          <a:xfrm>
            <a:off x="761756" y="1735998"/>
            <a:ext cx="4039377" cy="4275335"/>
          </a:xfrm>
          <a:prstGeom prst="rect">
            <a:avLst/>
          </a:prstGeom>
        </p:spPr>
        <p:txBody>
          <a:bodyPr/>
          <a:lstStyle>
            <a:lvl1pPr marL="0" indent="0">
              <a:buNone/>
              <a:defRPr/>
            </a:lvl1pPr>
          </a:lstStyle>
          <a:p>
            <a:r>
              <a:rPr lang="en-US" dirty="0" err="1"/>
              <a:t>Lpsum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t>
            </a:r>
            <a:r>
              <a:rPr lang="en-US" dirty="0" err="1"/>
              <a:t>libero</a:t>
            </a:r>
            <a:r>
              <a:rPr lang="en-US" dirty="0"/>
              <a:t>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9" name="Title 1"/>
          <p:cNvSpPr>
            <a:spLocks noGrp="1"/>
          </p:cNvSpPr>
          <p:nvPr>
            <p:ph type="title" hasCustomPrompt="1"/>
          </p:nvPr>
        </p:nvSpPr>
        <p:spPr>
          <a:xfrm>
            <a:off x="761755" y="733087"/>
            <a:ext cx="4389847" cy="868430"/>
          </a:xfrm>
          <a:prstGeom prst="rect">
            <a:avLst/>
          </a:prstGeom>
        </p:spPr>
        <p:txBody>
          <a:bodyPr/>
          <a:lstStyle/>
          <a:p>
            <a:r>
              <a:rPr lang="en-US" dirty="0"/>
              <a:t>Click to edit title</a:t>
            </a:r>
          </a:p>
        </p:txBody>
      </p:sp>
      <p:sp>
        <p:nvSpPr>
          <p:cNvPr id="10" name="Slide Number Placeholder 4">
            <a:extLst>
              <a:ext uri="{FF2B5EF4-FFF2-40B4-BE49-F238E27FC236}">
                <a16:creationId xmlns:a16="http://schemas.microsoft.com/office/drawing/2014/main" id="{B550263E-EA9E-6F4F-B2E4-BD35FF9FEC81}"/>
              </a:ext>
            </a:extLst>
          </p:cNvPr>
          <p:cNvSpPr>
            <a:spLocks noGrp="1"/>
          </p:cNvSpPr>
          <p:nvPr>
            <p:ph type="sldNum" sz="quarter" idx="4"/>
          </p:nvPr>
        </p:nvSpPr>
        <p:spPr>
          <a:xfrm>
            <a:off x="8432555" y="6437964"/>
            <a:ext cx="28448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F3CF64-7C58-ED48-B151-C0AF0EEF3592}" type="slidenum">
              <a:rPr lang="en-US" smtClean="0"/>
              <a:pPr/>
              <a:t>‹#›</a:t>
            </a:fld>
            <a:endParaRPr lang="en-US" dirty="0"/>
          </a:p>
        </p:txBody>
      </p:sp>
    </p:spTree>
    <p:extLst>
      <p:ext uri="{BB962C8B-B14F-4D97-AF65-F5344CB8AC3E}">
        <p14:creationId xmlns:p14="http://schemas.microsoft.com/office/powerpoint/2010/main" val="3671015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
            <a:ext cx="12192000" cy="6316133"/>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5" name="Slide Number Placeholder 4">
            <a:extLst>
              <a:ext uri="{FF2B5EF4-FFF2-40B4-BE49-F238E27FC236}">
                <a16:creationId xmlns:a16="http://schemas.microsoft.com/office/drawing/2014/main" id="{8BB49C74-E4F5-8D41-B244-08047CAAE61E}"/>
              </a:ext>
            </a:extLst>
          </p:cNvPr>
          <p:cNvSpPr>
            <a:spLocks noGrp="1"/>
          </p:cNvSpPr>
          <p:nvPr>
            <p:ph type="sldNum" sz="quarter" idx="4"/>
          </p:nvPr>
        </p:nvSpPr>
        <p:spPr>
          <a:xfrm>
            <a:off x="8432555" y="6437964"/>
            <a:ext cx="28448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F3CF64-7C58-ED48-B151-C0AF0EEF3592}" type="slidenum">
              <a:rPr lang="en-US" smtClean="0"/>
              <a:pPr/>
              <a:t>‹#›</a:t>
            </a:fld>
            <a:endParaRPr lang="en-US" dirty="0"/>
          </a:p>
        </p:txBody>
      </p:sp>
    </p:spTree>
    <p:extLst>
      <p:ext uri="{BB962C8B-B14F-4D97-AF65-F5344CB8AC3E}">
        <p14:creationId xmlns:p14="http://schemas.microsoft.com/office/powerpoint/2010/main" val="993495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0A15519-F1A8-6947-A9DF-B0F701FC2759}"/>
              </a:ext>
            </a:extLst>
          </p:cNvPr>
          <p:cNvSpPr>
            <a:spLocks noGrp="1"/>
          </p:cNvSpPr>
          <p:nvPr>
            <p:ph type="sldNum" sz="quarter" idx="4"/>
          </p:nvPr>
        </p:nvSpPr>
        <p:spPr>
          <a:xfrm>
            <a:off x="8432555" y="6437964"/>
            <a:ext cx="28448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F3CF64-7C58-ED48-B151-C0AF0EEF3592}" type="slidenum">
              <a:rPr lang="en-US" smtClean="0"/>
              <a:pPr/>
              <a:t>‹#›</a:t>
            </a:fld>
            <a:endParaRPr lang="en-US" dirty="0"/>
          </a:p>
        </p:txBody>
      </p:sp>
    </p:spTree>
    <p:extLst>
      <p:ext uri="{BB962C8B-B14F-4D97-AF65-F5344CB8AC3E}">
        <p14:creationId xmlns:p14="http://schemas.microsoft.com/office/powerpoint/2010/main" val="2816134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101 Master">
    <p:spTree>
      <p:nvGrpSpPr>
        <p:cNvPr id="1" name=""/>
        <p:cNvGrpSpPr/>
        <p:nvPr/>
      </p:nvGrpSpPr>
      <p:grpSpPr>
        <a:xfrm>
          <a:off x="0" y="0"/>
          <a:ext cx="0" cy="0"/>
          <a:chOff x="0" y="0"/>
          <a:chExt cx="0" cy="0"/>
        </a:xfrm>
      </p:grpSpPr>
      <p:sp>
        <p:nvSpPr>
          <p:cNvPr id="2" name="Title 1"/>
          <p:cNvSpPr>
            <a:spLocks noGrp="1"/>
          </p:cNvSpPr>
          <p:nvPr>
            <p:ph type="title"/>
          </p:nvPr>
        </p:nvSpPr>
        <p:spPr>
          <a:xfrm>
            <a:off x="761755" y="202112"/>
            <a:ext cx="10515600" cy="868430"/>
          </a:xfrm>
        </p:spPr>
        <p:txBody>
          <a:bodyPr/>
          <a:lstStyle/>
          <a:p>
            <a:r>
              <a:rPr lang="en-US" dirty="0"/>
              <a:t>Click to edit Master title style</a:t>
            </a:r>
          </a:p>
        </p:txBody>
      </p:sp>
      <p:sp>
        <p:nvSpPr>
          <p:cNvPr id="3" name="Content Placeholder 2"/>
          <p:cNvSpPr>
            <a:spLocks noGrp="1"/>
          </p:cNvSpPr>
          <p:nvPr>
            <p:ph idx="1" hasCustomPrompt="1"/>
          </p:nvPr>
        </p:nvSpPr>
        <p:spPr>
          <a:xfrm>
            <a:off x="761755" y="1358348"/>
            <a:ext cx="10515600" cy="4530388"/>
          </a:xfrm>
        </p:spPr>
        <p:txBody>
          <a:bodyPr/>
          <a:lstStyle>
            <a:lvl1pPr marL="342900" indent="-342900">
              <a:buClr>
                <a:schemeClr val="tx2"/>
              </a:buClr>
              <a:buFont typeface="Arial" panose="020B0604020202020204" pitchFamily="34" charset="0"/>
              <a:buChar char="•"/>
              <a:defRPr sz="2400" b="0" baseline="0">
                <a:solidFill>
                  <a:srgbClr val="666666"/>
                </a:solidFill>
                <a:effectLst/>
              </a:defRPr>
            </a:lvl1pPr>
            <a:lvl2pPr marL="804863" indent="-225425">
              <a:buClr>
                <a:schemeClr val="tx2"/>
              </a:buClr>
              <a:buFont typeface="Arial" panose="020B0604020202020204" pitchFamily="34" charset="0"/>
              <a:buChar char="-"/>
              <a:defRPr sz="2200" baseline="0">
                <a:solidFill>
                  <a:srgbClr val="666666"/>
                </a:solidFill>
                <a:effectLst/>
              </a:defRPr>
            </a:lvl2pPr>
            <a:lvl3pPr marL="1085850" indent="-227013">
              <a:buClr>
                <a:schemeClr val="tx2"/>
              </a:buClr>
              <a:buFont typeface="Wingdings" panose="05000000000000000000" pitchFamily="2" charset="2"/>
              <a:buChar char="§"/>
              <a:defRPr sz="2000" baseline="0">
                <a:effectLst/>
              </a:defRPr>
            </a:lvl3pPr>
            <a:lvl4pPr marL="912813" indent="-227013">
              <a:buClrTx/>
              <a:buFont typeface="Arial" panose="020B0604020202020204" pitchFamily="34" charset="0"/>
              <a:buChar char="•"/>
              <a:defRPr baseline="0">
                <a:effectLst/>
              </a:defRPr>
            </a:lvl4pPr>
            <a:lvl5pPr marL="1141413" indent="-227013">
              <a:buClrTx/>
              <a:buFont typeface="Courier New" panose="02070309020205020404" pitchFamily="49" charset="0"/>
              <a:buChar char="o"/>
              <a:defRPr baseline="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C0FBA521-CBA6-489E-8A52-C0C5233DED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985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331B-054E-4443-A4C3-F0374F21F3F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634B01A-9A44-1248-B0B1-3EA6D20A564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069C875-8BB2-D946-A1CF-30E6A7CE320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1B2EB9-0A0D-5343-918B-68E0FF9C6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056D1-3BCA-FB4C-A3D9-34E3C931DAE9}"/>
              </a:ext>
            </a:extLst>
          </p:cNvPr>
          <p:cNvSpPr>
            <a:spLocks noGrp="1"/>
          </p:cNvSpPr>
          <p:nvPr>
            <p:ph type="sldNum" sz="quarter" idx="12"/>
          </p:nvPr>
        </p:nvSpPr>
        <p:spPr/>
        <p:txBody>
          <a:bodyPr/>
          <a:lstStyle/>
          <a:p>
            <a:fld id="{FC4B2CC9-9F80-8442-A36A-54B171265D06}" type="slidenum">
              <a:rPr lang="en-US" smtClean="0"/>
              <a:t>‹#›</a:t>
            </a:fld>
            <a:endParaRPr lang="en-US"/>
          </a:p>
        </p:txBody>
      </p:sp>
    </p:spTree>
    <p:extLst>
      <p:ext uri="{BB962C8B-B14F-4D97-AF65-F5344CB8AC3E}">
        <p14:creationId xmlns:p14="http://schemas.microsoft.com/office/powerpoint/2010/main" val="196471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4BF9-21ED-4ADA-8D9B-5EBA480897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BD537-8035-4410-95CB-58CE034A30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5CB71D-3E15-4A49-AD2B-35FF67BF5F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3999F-A3F3-4023-BE4A-91104A004CE8}"/>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6" name="Footer Placeholder 5">
            <a:extLst>
              <a:ext uri="{FF2B5EF4-FFF2-40B4-BE49-F238E27FC236}">
                <a16:creationId xmlns:a16="http://schemas.microsoft.com/office/drawing/2014/main" id="{C600B599-8E12-4F05-B06C-EB5FAF006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FBD4E-B5CF-4A1D-8E5F-D2128943DDA0}"/>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35700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A27C-1B37-4D02-BD38-B5FD6E22F2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663EDD-350C-4BB8-818F-4F1E5E10BC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A2FAAE-53D0-48F2-AD22-7DD4E7E858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B18620-AED0-48D9-81D8-7FDB44955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ACA282-294C-4073-AA53-88737F165A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883B83-EA01-4E27-9030-55688D68B33A}"/>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8" name="Footer Placeholder 7">
            <a:extLst>
              <a:ext uri="{FF2B5EF4-FFF2-40B4-BE49-F238E27FC236}">
                <a16:creationId xmlns:a16="http://schemas.microsoft.com/office/drawing/2014/main" id="{2E21C172-5790-4C85-A82E-6CA29290F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D60C18-397B-4390-9D06-714506F44899}"/>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134179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55C2-9A63-402C-9362-40A573AB6F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835F10-814A-48FD-BADD-884D2AF80081}"/>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4" name="Footer Placeholder 3">
            <a:extLst>
              <a:ext uri="{FF2B5EF4-FFF2-40B4-BE49-F238E27FC236}">
                <a16:creationId xmlns:a16="http://schemas.microsoft.com/office/drawing/2014/main" id="{F4971DB8-92FA-460C-B1D2-B88ACDBD9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449AE6-EFB4-4045-8777-264796EF7C8D}"/>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193340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99D69-7158-45FB-A9FC-3CB5E7EFF2D8}"/>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3" name="Footer Placeholder 2">
            <a:extLst>
              <a:ext uri="{FF2B5EF4-FFF2-40B4-BE49-F238E27FC236}">
                <a16:creationId xmlns:a16="http://schemas.microsoft.com/office/drawing/2014/main" id="{9B1D0886-2F07-41BD-92C3-4529058BF6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1751D3-EB58-4135-8E47-B282750A5248}"/>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302785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80AA6-13F7-4BBA-A6B3-73B1EC5A9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3D21D-2AAA-4D7D-9577-CAA08E060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72605F-2544-46B4-BEA3-AFAAAE572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630D00-B4ED-47DB-8A63-3434B9607129}"/>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6" name="Footer Placeholder 5">
            <a:extLst>
              <a:ext uri="{FF2B5EF4-FFF2-40B4-BE49-F238E27FC236}">
                <a16:creationId xmlns:a16="http://schemas.microsoft.com/office/drawing/2014/main" id="{ACB9E870-42D7-4145-A567-4E323F9B1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A8DFC-A13C-4D5B-86D6-A155F43D73D4}"/>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75774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B3EC-2F61-42E9-9150-4473A652A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6F439C-9ED2-401F-802E-C63EF2CD7F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5A7524-5AB5-4ACA-9DD9-5723053E5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9B7AF3-5505-4385-B69E-B52825050C87}"/>
              </a:ext>
            </a:extLst>
          </p:cNvPr>
          <p:cNvSpPr>
            <a:spLocks noGrp="1"/>
          </p:cNvSpPr>
          <p:nvPr>
            <p:ph type="dt" sz="half" idx="10"/>
          </p:nvPr>
        </p:nvSpPr>
        <p:spPr/>
        <p:txBody>
          <a:bodyPr/>
          <a:lstStyle/>
          <a:p>
            <a:fld id="{7A4C9700-5429-4D41-AC96-ED43F7AB2CDB}" type="datetimeFigureOut">
              <a:rPr lang="en-US" smtClean="0"/>
              <a:t>7/21/26</a:t>
            </a:fld>
            <a:endParaRPr lang="en-US"/>
          </a:p>
        </p:txBody>
      </p:sp>
      <p:sp>
        <p:nvSpPr>
          <p:cNvPr id="6" name="Footer Placeholder 5">
            <a:extLst>
              <a:ext uri="{FF2B5EF4-FFF2-40B4-BE49-F238E27FC236}">
                <a16:creationId xmlns:a16="http://schemas.microsoft.com/office/drawing/2014/main" id="{2D55EE12-DC3E-4453-B910-8B30E1A4F0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267E9-61E3-4155-AD63-821171F0CB37}"/>
              </a:ext>
            </a:extLst>
          </p:cNvPr>
          <p:cNvSpPr>
            <a:spLocks noGrp="1"/>
          </p:cNvSpPr>
          <p:nvPr>
            <p:ph type="sldNum" sz="quarter" idx="12"/>
          </p:nvPr>
        </p:nvSpPr>
        <p:spPr/>
        <p:txBody>
          <a:bodyPr/>
          <a:lstStyle/>
          <a:p>
            <a:fld id="{028056EC-6DD7-4154-A3A7-79EAB09CB625}" type="slidenum">
              <a:rPr lang="en-US" smtClean="0"/>
              <a:t>‹#›</a:t>
            </a:fld>
            <a:endParaRPr lang="en-US"/>
          </a:p>
        </p:txBody>
      </p:sp>
    </p:spTree>
    <p:extLst>
      <p:ext uri="{BB962C8B-B14F-4D97-AF65-F5344CB8AC3E}">
        <p14:creationId xmlns:p14="http://schemas.microsoft.com/office/powerpoint/2010/main" val="28645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3.jp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1F182-F2C9-47FD-B77D-152276BBD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F313DF-FBBE-4427-9E37-B466FD442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06ADA-B6AF-4913-AFE0-FB70EE2CB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C9700-5429-4D41-AC96-ED43F7AB2CDB}" type="datetimeFigureOut">
              <a:rPr lang="en-US" smtClean="0"/>
              <a:t>7/21/26</a:t>
            </a:fld>
            <a:endParaRPr lang="en-US"/>
          </a:p>
        </p:txBody>
      </p:sp>
      <p:sp>
        <p:nvSpPr>
          <p:cNvPr id="5" name="Footer Placeholder 4">
            <a:extLst>
              <a:ext uri="{FF2B5EF4-FFF2-40B4-BE49-F238E27FC236}">
                <a16:creationId xmlns:a16="http://schemas.microsoft.com/office/drawing/2014/main" id="{FD653BAE-F677-4522-B521-DBF571F5D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03DAFF-1AFD-4EA9-804E-B9CAF1892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056EC-6DD7-4154-A3A7-79EAB09CB625}" type="slidenum">
              <a:rPr lang="en-US" smtClean="0"/>
              <a:t>‹#›</a:t>
            </a:fld>
            <a:endParaRPr lang="en-US"/>
          </a:p>
        </p:txBody>
      </p:sp>
    </p:spTree>
    <p:extLst>
      <p:ext uri="{BB962C8B-B14F-4D97-AF65-F5344CB8AC3E}">
        <p14:creationId xmlns:p14="http://schemas.microsoft.com/office/powerpoint/2010/main" val="391050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DD9A12F-7DD7-0E4A-B2BC-79A20AD69693}"/>
              </a:ext>
            </a:extLst>
          </p:cNvPr>
          <p:cNvPicPr>
            <a:picLocks noChangeAspect="1"/>
          </p:cNvPicPr>
          <p:nvPr userDrawn="1"/>
        </p:nvPicPr>
        <p:blipFill>
          <a:blip r:embed="rId24"/>
          <a:stretch>
            <a:fillRect/>
          </a:stretch>
        </p:blipFill>
        <p:spPr>
          <a:xfrm>
            <a:off x="5751" y="10409"/>
            <a:ext cx="12192000" cy="6851904"/>
          </a:xfrm>
          <a:prstGeom prst="rect">
            <a:avLst/>
          </a:prstGeom>
        </p:spPr>
      </p:pic>
      <p:sp>
        <p:nvSpPr>
          <p:cNvPr id="5" name="Slide Number Placeholder 4"/>
          <p:cNvSpPr>
            <a:spLocks noGrp="1"/>
          </p:cNvSpPr>
          <p:nvPr>
            <p:ph type="sldNum" sz="quarter" idx="4"/>
          </p:nvPr>
        </p:nvSpPr>
        <p:spPr>
          <a:xfrm>
            <a:off x="8432555" y="6437964"/>
            <a:ext cx="28448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F3CF64-7C58-ED48-B151-C0AF0EEF3592}" type="slidenum">
              <a:rPr lang="en-US" smtClean="0"/>
              <a:pPr/>
              <a:t>‹#›</a:t>
            </a:fld>
            <a:endParaRPr lang="en-US" dirty="0"/>
          </a:p>
        </p:txBody>
      </p:sp>
      <p:sp>
        <p:nvSpPr>
          <p:cNvPr id="9" name="Text Placeholder 11"/>
          <p:cNvSpPr>
            <a:spLocks noGrp="1"/>
          </p:cNvSpPr>
          <p:nvPr>
            <p:ph type="body" idx="1"/>
          </p:nvPr>
        </p:nvSpPr>
        <p:spPr>
          <a:xfrm>
            <a:off x="761755" y="1740186"/>
            <a:ext cx="10515600" cy="3491297"/>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Title Placeholder 12"/>
          <p:cNvSpPr>
            <a:spLocks noGrp="1"/>
          </p:cNvSpPr>
          <p:nvPr>
            <p:ph type="title"/>
          </p:nvPr>
        </p:nvSpPr>
        <p:spPr>
          <a:xfrm>
            <a:off x="761755" y="736810"/>
            <a:ext cx="10515600" cy="868430"/>
          </a:xfrm>
          <a:prstGeom prst="rect">
            <a:avLst/>
          </a:prstGeom>
        </p:spPr>
        <p:txBody>
          <a:bodyPr vert="horz" lIns="0" tIns="45720" rIns="91440" bIns="45720" rtlCol="0" anchor="b">
            <a:normAutofit/>
          </a:bodyPr>
          <a:lstStyle/>
          <a:p>
            <a:r>
              <a:rPr lang="en-US" dirty="0"/>
              <a:t>Click to edit Master title style</a:t>
            </a:r>
          </a:p>
        </p:txBody>
      </p:sp>
      <p:pic>
        <p:nvPicPr>
          <p:cNvPr id="8" name="Picture 7" descr="CUIMC-ko-logo-large.png">
            <a:extLst>
              <a:ext uri="{FF2B5EF4-FFF2-40B4-BE49-F238E27FC236}">
                <a16:creationId xmlns:a16="http://schemas.microsoft.com/office/drawing/2014/main" id="{FB96512E-B710-8D41-955E-EC68340709C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74589" y="6423229"/>
            <a:ext cx="3306523" cy="347300"/>
          </a:xfrm>
          <a:prstGeom prst="rect">
            <a:avLst/>
          </a:prstGeom>
        </p:spPr>
      </p:pic>
    </p:spTree>
    <p:extLst>
      <p:ext uri="{BB962C8B-B14F-4D97-AF65-F5344CB8AC3E}">
        <p14:creationId xmlns:p14="http://schemas.microsoft.com/office/powerpoint/2010/main" val="1979064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4" r:id="rId22"/>
  </p:sldLayoutIdLst>
  <p:hf hdr="0" ftr="0" dt="0"/>
  <p:txStyles>
    <p:titleStyle>
      <a:lvl1pPr algn="l" defTabSz="685800" rtl="0" eaLnBrk="1" latinLnBrk="0" hangingPunct="1">
        <a:lnSpc>
          <a:spcPct val="90000"/>
        </a:lnSpc>
        <a:spcBef>
          <a:spcPct val="0"/>
        </a:spcBef>
        <a:buNone/>
        <a:defRPr sz="2800" b="0" i="0" kern="1200">
          <a:solidFill>
            <a:srgbClr val="1D4F91"/>
          </a:solidFill>
          <a:latin typeface="Arial" panose="020B0604020202020204" pitchFamily="34" charset="0"/>
          <a:ea typeface="Arial" panose="020B0604020202020204" pitchFamily="34" charset="0"/>
          <a:cs typeface="Arial" panose="020B0604020202020204" pitchFamily="34" charset="0"/>
        </a:defRPr>
      </a:lvl1pPr>
    </p:titleStyle>
    <p:bodyStyle>
      <a:lvl1pPr marL="0" marR="0" indent="0" algn="l" defTabSz="685800" rtl="0" eaLnBrk="1" fontAlgn="auto" latinLnBrk="0" hangingPunct="1">
        <a:lnSpc>
          <a:spcPct val="110000"/>
        </a:lnSpc>
        <a:spcBef>
          <a:spcPts val="750"/>
        </a:spcBef>
        <a:spcAft>
          <a:spcPts val="0"/>
        </a:spcAft>
        <a:buClr>
          <a:schemeClr val="accent2"/>
        </a:buClr>
        <a:buSzTx/>
        <a:buFont typeface="Arial" panose="020B0604020202020204" pitchFamily="34" charset="0"/>
        <a:buNone/>
        <a:tabLst/>
        <a:defRPr sz="16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110000"/>
        </a:lnSpc>
        <a:spcBef>
          <a:spcPts val="375"/>
        </a:spcBef>
        <a:buClr>
          <a:srgbClr val="1D4F91"/>
        </a:buClr>
        <a:buFont typeface="Arial" panose="020B0604020202020204" pitchFamily="34" charset="0"/>
        <a:buChar char="•"/>
        <a:defRPr sz="16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110000"/>
        </a:lnSpc>
        <a:spcBef>
          <a:spcPts val="375"/>
        </a:spcBef>
        <a:buClr>
          <a:srgbClr val="1D4F91"/>
        </a:buClr>
        <a:buFont typeface="LucidaGrande" charset="0"/>
        <a:buChar char="-"/>
        <a:defRPr sz="16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312">
          <p15:clr>
            <a:srgbClr val="F26B43"/>
          </p15:clr>
        </p15:guide>
        <p15:guide id="3" orient="horz" pos="4016">
          <p15:clr>
            <a:srgbClr val="F26B43"/>
          </p15:clr>
        </p15:guide>
        <p15:guide id="4" pos="5544">
          <p15:clr>
            <a:srgbClr val="F26B43"/>
          </p15:clr>
        </p15:guide>
        <p15:guide id="5" pos="216">
          <p15:clr>
            <a:srgbClr val="F26B43"/>
          </p15:clr>
        </p15:guide>
        <p15:guide id="6" pos="3348">
          <p15:clr>
            <a:srgbClr val="F26B43"/>
          </p15:clr>
        </p15:guide>
        <p15:guide id="7" pos="3528">
          <p15:clr>
            <a:srgbClr val="F26B43"/>
          </p15:clr>
        </p15:guide>
        <p15:guide id="8" pos="3384">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research.columbia.edu/irb-protocol-and-consent-form-resources-0#!#cu_accordion_item-29518" TargetMode="External"/><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hyperlink" Target="https://research.columbia.edu/sites/research.columbia.edu/files/content/HRPO/Policies%20%26%20Guidance/HRPO%20IRB%20Submission%20Flow%20Diagrams.pdf" TargetMode="Externa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https://nam02.safelinks.protection.outlook.com/?url=https%3A%2F%2Fcumc.co1.qualtrics.com%2Fjfe%2Fform%2FSV_cJ9WZhuNgRIpLut&amp;data=05%7C01%7Ckg100%40cumc.columbia.edu%7C6194bbe6f9174754db1c08db31ed1bca%7Cb0002a9b0017404d97dc3d3bab09be81%7C0%7C0%7C638158666662445890%7CUnknown%7CTWFpbGZsb3d8eyJWIjoiMC4wLjAwMDAiLCJQIjoiV2luMzIiLCJBTiI6Ik1haWwiLCJXVCI6Mn0%3D%7C3000%7C%7C%7C&amp;sdata=Um1I2dqP%2F3cfap77qya4eSP5qkFCAQZr2qYWtTNCVxc%3D&amp;reserved=0" TargetMode="External"/><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hyperlink" Target="https://research.columbia.edu/sites/research.columbia.edu/files/content/HRPO/Policies%20%26%20Guidance/20260713_rascal_tracking_protocol_external_irb_guidance.pdf" TargetMode="Externa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35FAD-8F02-B74E-BD0A-19FF544E09CE}"/>
              </a:ext>
            </a:extLst>
          </p:cNvPr>
          <p:cNvSpPr>
            <a:spLocks noGrp="1"/>
          </p:cNvSpPr>
          <p:nvPr>
            <p:ph type="ctrTitle"/>
          </p:nvPr>
        </p:nvSpPr>
        <p:spPr>
          <a:xfrm>
            <a:off x="1630532" y="497151"/>
            <a:ext cx="8975324" cy="2922005"/>
          </a:xfrm>
        </p:spPr>
        <p:txBody>
          <a:bodyPr>
            <a:normAutofit fontScale="90000"/>
          </a:bodyPr>
          <a:lstStyle/>
          <a:p>
            <a:r>
              <a:rPr lang="en-US" sz="4000" b="1" dirty="0"/>
              <a:t>IRB Monthly Investigator Meeting (MIM): </a:t>
            </a:r>
            <a:br>
              <a:rPr lang="en-US" sz="4000" b="1" dirty="0"/>
            </a:br>
            <a:br>
              <a:rPr lang="en-US" sz="4000" b="1" dirty="0"/>
            </a:br>
            <a:r>
              <a:rPr lang="en-US" sz="3600" dirty="0"/>
              <a:t>Submission of Tracking Protocols When CU Is Relying on an External IRB</a:t>
            </a:r>
            <a:endParaRPr lang="en-US" sz="4000" b="1" dirty="0"/>
          </a:p>
        </p:txBody>
      </p:sp>
      <p:sp>
        <p:nvSpPr>
          <p:cNvPr id="3" name="Title 3">
            <a:extLst>
              <a:ext uri="{FF2B5EF4-FFF2-40B4-BE49-F238E27FC236}">
                <a16:creationId xmlns:a16="http://schemas.microsoft.com/office/drawing/2014/main" id="{A9EACD48-3478-4C13-A993-86002632FA8F}"/>
              </a:ext>
            </a:extLst>
          </p:cNvPr>
          <p:cNvSpPr txBox="1">
            <a:spLocks/>
          </p:cNvSpPr>
          <p:nvPr/>
        </p:nvSpPr>
        <p:spPr>
          <a:xfrm>
            <a:off x="2765503" y="3659801"/>
            <a:ext cx="8434188" cy="1818257"/>
          </a:xfrm>
          <a:prstGeom prst="rect">
            <a:avLst/>
          </a:prstGeom>
          <a:ln>
            <a:noFill/>
          </a:ln>
        </p:spPr>
        <p:txBody>
          <a:bodyPr vert="horz" lIns="0" tIns="45720" rIns="91440" bIns="45720" rtlCol="0" anchor="b">
            <a:normAutofit/>
          </a:bodyPr>
          <a:lstStyle>
            <a:lvl1pPr algn="l" defTabSz="914400" rtl="0" eaLnBrk="1" latinLnBrk="0" hangingPunct="1">
              <a:lnSpc>
                <a:spcPts val="4350"/>
              </a:lnSpc>
              <a:spcBef>
                <a:spcPct val="0"/>
              </a:spcBef>
              <a:buNone/>
              <a:defRPr sz="5200" b="0" i="0" kern="1200" cap="all" baseline="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pPr algn="r"/>
            <a:r>
              <a:rPr lang="en-US" sz="2000" b="1" dirty="0">
                <a:solidFill>
                  <a:schemeClr val="bg1"/>
                </a:solidFill>
              </a:rPr>
              <a:t>Presenter: Ashley Halinski</a:t>
            </a:r>
          </a:p>
        </p:txBody>
      </p:sp>
    </p:spTree>
    <p:extLst>
      <p:ext uri="{BB962C8B-B14F-4D97-AF65-F5344CB8AC3E}">
        <p14:creationId xmlns:p14="http://schemas.microsoft.com/office/powerpoint/2010/main" val="236664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A362BF3-1DB5-37EA-9DCA-8F5584C286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133" y="351350"/>
            <a:ext cx="7277734" cy="4530388"/>
          </a:xfrm>
          <a:prstGeom prst="rect">
            <a:avLst/>
          </a:prstGeom>
          <a:noFill/>
          <a:ln>
            <a:noFill/>
          </a:ln>
        </p:spPr>
      </p:pic>
      <p:sp>
        <p:nvSpPr>
          <p:cNvPr id="3" name="Slide Number Placeholder 2">
            <a:extLst>
              <a:ext uri="{FF2B5EF4-FFF2-40B4-BE49-F238E27FC236}">
                <a16:creationId xmlns:a16="http://schemas.microsoft.com/office/drawing/2014/main" id="{494AC131-26D7-BB95-BDF0-FA8FD9D0AD62}"/>
              </a:ext>
            </a:extLst>
          </p:cNvPr>
          <p:cNvSpPr>
            <a:spLocks noGrp="1"/>
          </p:cNvSpPr>
          <p:nvPr>
            <p:ph type="sldNum" sz="quarter" idx="10"/>
          </p:nvPr>
        </p:nvSpPr>
        <p:spPr>
          <a:xfrm>
            <a:off x="8432555" y="6437964"/>
            <a:ext cx="2844800" cy="365125"/>
          </a:xfrm>
        </p:spPr>
        <p:txBody>
          <a:bodyPr anchor="ctr">
            <a:normAutofit/>
          </a:bodyPr>
          <a:lstStyle/>
          <a:p>
            <a:pPr>
              <a:spcAft>
                <a:spcPts val="600"/>
              </a:spcAft>
            </a:pPr>
            <a:fld id="{DFF3CF64-7C58-ED48-B151-C0AF0EEF3592}" type="slidenum">
              <a:rPr lang="en-US" smtClean="0">
                <a:solidFill>
                  <a:srgbClr val="FFFFFF"/>
                </a:solidFill>
              </a:rPr>
              <a:pPr>
                <a:spcAft>
                  <a:spcPts val="600"/>
                </a:spcAft>
              </a:pPr>
              <a:t>10</a:t>
            </a:fld>
            <a:endParaRPr lang="en-US">
              <a:solidFill>
                <a:srgbClr val="FFFFFF"/>
              </a:solidFill>
            </a:endParaRPr>
          </a:p>
        </p:txBody>
      </p:sp>
      <p:sp>
        <p:nvSpPr>
          <p:cNvPr id="6" name="TextBox 5">
            <a:extLst>
              <a:ext uri="{FF2B5EF4-FFF2-40B4-BE49-F238E27FC236}">
                <a16:creationId xmlns:a16="http://schemas.microsoft.com/office/drawing/2014/main" id="{AA7E4829-33D1-BF2B-ED87-FAE02DABBB4E}"/>
              </a:ext>
            </a:extLst>
          </p:cNvPr>
          <p:cNvSpPr txBox="1"/>
          <p:nvPr/>
        </p:nvSpPr>
        <p:spPr>
          <a:xfrm>
            <a:off x="258983" y="5482986"/>
            <a:ext cx="8542117" cy="646331"/>
          </a:xfrm>
          <a:prstGeom prst="rect">
            <a:avLst/>
          </a:prstGeom>
          <a:noFill/>
        </p:spPr>
        <p:txBody>
          <a:bodyPr wrap="square" rtlCol="0">
            <a:spAutoFit/>
          </a:bodyPr>
          <a:lstStyle/>
          <a:p>
            <a:r>
              <a:rPr lang="en-US" dirty="0"/>
              <a:t>*Note: This template is also available on the </a:t>
            </a:r>
            <a:r>
              <a:rPr lang="en-US" dirty="0">
                <a:hlinkClick r:id="rId3"/>
              </a:rPr>
              <a:t>Protocol and Consent Form Resources </a:t>
            </a:r>
            <a:r>
              <a:rPr lang="en-US" dirty="0"/>
              <a:t>page under “Rascal IRB User’s Guide and Protocol Templates”</a:t>
            </a:r>
          </a:p>
        </p:txBody>
      </p:sp>
    </p:spTree>
    <p:extLst>
      <p:ext uri="{BB962C8B-B14F-4D97-AF65-F5344CB8AC3E}">
        <p14:creationId xmlns:p14="http://schemas.microsoft.com/office/powerpoint/2010/main" val="318179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6716-E400-A246-7857-F1C282370B4F}"/>
              </a:ext>
            </a:extLst>
          </p:cNvPr>
          <p:cNvSpPr>
            <a:spLocks noGrp="1"/>
          </p:cNvSpPr>
          <p:nvPr>
            <p:ph type="title"/>
          </p:nvPr>
        </p:nvSpPr>
        <p:spPr/>
        <p:txBody>
          <a:bodyPr/>
          <a:lstStyle/>
          <a:p>
            <a:r>
              <a:rPr lang="en-US" dirty="0"/>
              <a:t>The tracking protocol was submitted…now what?</a:t>
            </a:r>
          </a:p>
        </p:txBody>
      </p:sp>
      <p:sp>
        <p:nvSpPr>
          <p:cNvPr id="3" name="Content Placeholder 2">
            <a:extLst>
              <a:ext uri="{FF2B5EF4-FFF2-40B4-BE49-F238E27FC236}">
                <a16:creationId xmlns:a16="http://schemas.microsoft.com/office/drawing/2014/main" id="{AE27EAA8-C9BB-F42F-893F-33B385507FAF}"/>
              </a:ext>
            </a:extLst>
          </p:cNvPr>
          <p:cNvSpPr>
            <a:spLocks noGrp="1"/>
          </p:cNvSpPr>
          <p:nvPr>
            <p:ph idx="1"/>
          </p:nvPr>
        </p:nvSpPr>
        <p:spPr/>
        <p:txBody>
          <a:bodyPr>
            <a:normAutofit lnSpcReduction="10000"/>
          </a:bodyPr>
          <a:lstStyle/>
          <a:p>
            <a:r>
              <a:rPr lang="en-US" dirty="0"/>
              <a:t>Once submitted, the protocol will be assigned to our Facilitated Review team (Fac Rev)</a:t>
            </a:r>
          </a:p>
          <a:p>
            <a:endParaRPr lang="en-US" dirty="0"/>
          </a:p>
          <a:p>
            <a:endParaRPr lang="en-US" dirty="0"/>
          </a:p>
          <a:p>
            <a:endParaRPr lang="en-US" dirty="0"/>
          </a:p>
          <a:p>
            <a:endParaRPr lang="en-US" dirty="0"/>
          </a:p>
          <a:p>
            <a:endParaRPr lang="en-US" dirty="0"/>
          </a:p>
          <a:p>
            <a:r>
              <a:rPr lang="en-US" dirty="0"/>
              <a:t>A member of our Fac Rev team will then conduct a local review of the submission, confirming all local requirements (state laws, local policies) are satisfied </a:t>
            </a:r>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7FAC679-6C0E-BA35-1631-42B03844BF9E}"/>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11</a:t>
            </a:fld>
            <a:endParaRPr lang="en-US">
              <a:solidFill>
                <a:srgbClr val="FFFFFF"/>
              </a:solidFill>
            </a:endParaRPr>
          </a:p>
        </p:txBody>
      </p:sp>
      <p:pic>
        <p:nvPicPr>
          <p:cNvPr id="6" name="Picture 5">
            <a:extLst>
              <a:ext uri="{FF2B5EF4-FFF2-40B4-BE49-F238E27FC236}">
                <a16:creationId xmlns:a16="http://schemas.microsoft.com/office/drawing/2014/main" id="{E6DCBD1E-D69E-40E3-5E60-11BF0A9E9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35" y="2391621"/>
            <a:ext cx="11259129" cy="1543129"/>
          </a:xfrm>
          <a:prstGeom prst="rect">
            <a:avLst/>
          </a:prstGeom>
        </p:spPr>
      </p:pic>
    </p:spTree>
    <p:extLst>
      <p:ext uri="{BB962C8B-B14F-4D97-AF65-F5344CB8AC3E}">
        <p14:creationId xmlns:p14="http://schemas.microsoft.com/office/powerpoint/2010/main" val="366937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8E79-E687-4F4C-6A74-708043A2057E}"/>
              </a:ext>
            </a:extLst>
          </p:cNvPr>
          <p:cNvSpPr>
            <a:spLocks noGrp="1"/>
          </p:cNvSpPr>
          <p:nvPr>
            <p:ph type="title"/>
          </p:nvPr>
        </p:nvSpPr>
        <p:spPr/>
        <p:txBody>
          <a:bodyPr/>
          <a:lstStyle/>
          <a:p>
            <a:r>
              <a:rPr lang="en-US" dirty="0"/>
              <a:t>The tracking protocol was submitted…now what?</a:t>
            </a:r>
          </a:p>
        </p:txBody>
      </p:sp>
      <p:sp>
        <p:nvSpPr>
          <p:cNvPr id="3" name="Content Placeholder 2">
            <a:extLst>
              <a:ext uri="{FF2B5EF4-FFF2-40B4-BE49-F238E27FC236}">
                <a16:creationId xmlns:a16="http://schemas.microsoft.com/office/drawing/2014/main" id="{3481AC72-0DCE-C569-F522-671C201AE755}"/>
              </a:ext>
            </a:extLst>
          </p:cNvPr>
          <p:cNvSpPr>
            <a:spLocks noGrp="1"/>
          </p:cNvSpPr>
          <p:nvPr>
            <p:ph idx="1"/>
          </p:nvPr>
        </p:nvSpPr>
        <p:spPr/>
        <p:txBody>
          <a:bodyPr>
            <a:normAutofit lnSpcReduction="10000"/>
          </a:bodyPr>
          <a:lstStyle/>
          <a:p>
            <a:r>
              <a:rPr lang="en-US" dirty="0"/>
              <a:t>If documents are missing, the submission does not align with local requirements, or the tracking protocol is inconsistent with the determinations made by the Reviewing IRB </a:t>
            </a:r>
            <a:r>
              <a:rPr lang="en-US" dirty="0">
                <a:sym typeface="Wingdings" panose="05000000000000000000" pitchFamily="2" charset="2"/>
              </a:rPr>
              <a:t> </a:t>
            </a:r>
            <a:r>
              <a:rPr lang="en-US" dirty="0">
                <a:solidFill>
                  <a:srgbClr val="FF0000"/>
                </a:solidFill>
                <a:sym typeface="Wingdings" panose="05000000000000000000" pitchFamily="2" charset="2"/>
              </a:rPr>
              <a:t>Return in Rascal</a:t>
            </a:r>
          </a:p>
          <a:p>
            <a:endParaRPr lang="en-US" dirty="0">
              <a:solidFill>
                <a:srgbClr val="FF0000"/>
              </a:solidFill>
              <a:sym typeface="Wingdings" panose="05000000000000000000" pitchFamily="2" charset="2"/>
            </a:endParaRPr>
          </a:p>
          <a:p>
            <a:endParaRPr lang="en-US" dirty="0">
              <a:solidFill>
                <a:srgbClr val="FF0000"/>
              </a:solidFill>
              <a:sym typeface="Wingdings" panose="05000000000000000000" pitchFamily="2" charset="2"/>
            </a:endParaRPr>
          </a:p>
          <a:p>
            <a:endParaRPr lang="en-US" dirty="0">
              <a:solidFill>
                <a:srgbClr val="FF0000"/>
              </a:solidFill>
              <a:sym typeface="Wingdings" panose="05000000000000000000" pitchFamily="2" charset="2"/>
            </a:endParaRPr>
          </a:p>
          <a:p>
            <a:pPr marL="0" indent="0">
              <a:buNone/>
            </a:pPr>
            <a:endParaRPr lang="en-US" dirty="0">
              <a:solidFill>
                <a:srgbClr val="FF0000"/>
              </a:solidFill>
              <a:sym typeface="Wingdings" panose="05000000000000000000" pitchFamily="2" charset="2"/>
            </a:endParaRPr>
          </a:p>
          <a:p>
            <a:r>
              <a:rPr lang="en-US" dirty="0">
                <a:solidFill>
                  <a:schemeClr val="tx1"/>
                </a:solidFill>
                <a:sym typeface="Wingdings" panose="05000000000000000000" pitchFamily="2" charset="2"/>
              </a:rPr>
              <a:t>You’ll be assigned a list of tasks to be addressed. Once addressed, the protocol should be resubmitted. The protocol will be routed back to an HRPO reviewer on our Fac Rev team.</a:t>
            </a:r>
          </a:p>
          <a:p>
            <a:endParaRPr lang="en-US" dirty="0">
              <a:solidFill>
                <a:srgbClr val="FF0000"/>
              </a:solidFill>
              <a:sym typeface="Wingdings" panose="05000000000000000000" pitchFamily="2" charset="2"/>
            </a:endParaRPr>
          </a:p>
          <a:p>
            <a:endParaRPr lang="en-US" dirty="0">
              <a:solidFill>
                <a:srgbClr val="FF0000"/>
              </a:solidFill>
              <a:sym typeface="Wingdings" panose="05000000000000000000" pitchFamily="2" charset="2"/>
            </a:endParaRPr>
          </a:p>
          <a:p>
            <a:endParaRPr lang="en-US" dirty="0">
              <a:solidFill>
                <a:srgbClr val="FF0000"/>
              </a:solidFill>
              <a:sym typeface="Wingdings" panose="05000000000000000000" pitchFamily="2" charset="2"/>
            </a:endParaRPr>
          </a:p>
          <a:p>
            <a:endParaRPr lang="en-US" dirty="0">
              <a:solidFill>
                <a:srgbClr val="FF0000"/>
              </a:solidFill>
              <a:sym typeface="Wingdings" panose="05000000000000000000" pitchFamily="2" charset="2"/>
            </a:endParaRPr>
          </a:p>
          <a:p>
            <a:endParaRPr lang="en-US" dirty="0">
              <a:solidFill>
                <a:srgbClr val="FF0000"/>
              </a:solidFill>
            </a:endParaRPr>
          </a:p>
        </p:txBody>
      </p:sp>
      <p:sp>
        <p:nvSpPr>
          <p:cNvPr id="4" name="Slide Number Placeholder 3">
            <a:extLst>
              <a:ext uri="{FF2B5EF4-FFF2-40B4-BE49-F238E27FC236}">
                <a16:creationId xmlns:a16="http://schemas.microsoft.com/office/drawing/2014/main" id="{F8AE0BF0-F272-AF9E-811F-10D144DE8880}"/>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12</a:t>
            </a:fld>
            <a:endParaRPr lang="en-US">
              <a:solidFill>
                <a:srgbClr val="FFFFFF"/>
              </a:solidFill>
            </a:endParaRPr>
          </a:p>
        </p:txBody>
      </p:sp>
      <p:pic>
        <p:nvPicPr>
          <p:cNvPr id="6" name="Picture 5">
            <a:extLst>
              <a:ext uri="{FF2B5EF4-FFF2-40B4-BE49-F238E27FC236}">
                <a16:creationId xmlns:a16="http://schemas.microsoft.com/office/drawing/2014/main" id="{3CC1A81E-3EA6-2D4C-4D52-5A5AC62D1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88" y="2663785"/>
            <a:ext cx="11246428" cy="1530429"/>
          </a:xfrm>
          <a:prstGeom prst="rect">
            <a:avLst/>
          </a:prstGeom>
        </p:spPr>
      </p:pic>
    </p:spTree>
    <p:extLst>
      <p:ext uri="{BB962C8B-B14F-4D97-AF65-F5344CB8AC3E}">
        <p14:creationId xmlns:p14="http://schemas.microsoft.com/office/powerpoint/2010/main" val="119626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F1C48-6880-6759-7C0D-F92A90C8830D}"/>
              </a:ext>
            </a:extLst>
          </p:cNvPr>
          <p:cNvSpPr>
            <a:spLocks noGrp="1"/>
          </p:cNvSpPr>
          <p:nvPr>
            <p:ph type="title"/>
          </p:nvPr>
        </p:nvSpPr>
        <p:spPr/>
        <p:txBody>
          <a:bodyPr/>
          <a:lstStyle/>
          <a:p>
            <a:r>
              <a:rPr lang="en-US" dirty="0"/>
              <a:t>The tracking protocol was submitted…now what?</a:t>
            </a:r>
          </a:p>
        </p:txBody>
      </p:sp>
      <p:sp>
        <p:nvSpPr>
          <p:cNvPr id="3" name="Content Placeholder 2">
            <a:extLst>
              <a:ext uri="{FF2B5EF4-FFF2-40B4-BE49-F238E27FC236}">
                <a16:creationId xmlns:a16="http://schemas.microsoft.com/office/drawing/2014/main" id="{1CD3CE8F-B514-E308-25D0-21E7AD5F23E4}"/>
              </a:ext>
            </a:extLst>
          </p:cNvPr>
          <p:cNvSpPr>
            <a:spLocks noGrp="1"/>
          </p:cNvSpPr>
          <p:nvPr>
            <p:ph idx="1"/>
          </p:nvPr>
        </p:nvSpPr>
        <p:spPr/>
        <p:txBody>
          <a:bodyPr/>
          <a:lstStyle/>
          <a:p>
            <a:r>
              <a:rPr lang="en-US" dirty="0"/>
              <a:t>Once the tracking protocol has been reviewed, and the protocol has been confirmed to include all required documents and align with local/state/institutional requirements, the protocol will be </a:t>
            </a:r>
            <a:r>
              <a:rPr lang="en-US" dirty="0">
                <a:solidFill>
                  <a:srgbClr val="FF0000"/>
                </a:solidFill>
              </a:rPr>
              <a:t>logged in </a:t>
            </a:r>
            <a:r>
              <a:rPr lang="en-US" dirty="0"/>
              <a:t>for administrative review by our Chair.</a:t>
            </a:r>
            <a:br>
              <a:rPr lang="en-US" dirty="0"/>
            </a:br>
            <a:br>
              <a:rPr lang="en-US" dirty="0"/>
            </a:br>
            <a:br>
              <a:rPr lang="en-US" dirty="0"/>
            </a:br>
            <a:endParaRPr lang="en-US" dirty="0"/>
          </a:p>
          <a:p>
            <a:endParaRPr lang="en-US" dirty="0"/>
          </a:p>
          <a:p>
            <a:r>
              <a:rPr lang="en-US" dirty="0"/>
              <a:t>The Chair will review the submission and confirm all local requirements are satisfied</a:t>
            </a:r>
          </a:p>
        </p:txBody>
      </p:sp>
      <p:sp>
        <p:nvSpPr>
          <p:cNvPr id="4" name="Slide Number Placeholder 3">
            <a:extLst>
              <a:ext uri="{FF2B5EF4-FFF2-40B4-BE49-F238E27FC236}">
                <a16:creationId xmlns:a16="http://schemas.microsoft.com/office/drawing/2014/main" id="{18187976-3C82-9283-CC62-EACAAC34695B}"/>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13</a:t>
            </a:fld>
            <a:endParaRPr lang="en-US">
              <a:solidFill>
                <a:srgbClr val="FFFFFF"/>
              </a:solidFill>
            </a:endParaRPr>
          </a:p>
        </p:txBody>
      </p:sp>
      <p:pic>
        <p:nvPicPr>
          <p:cNvPr id="6" name="Picture 5">
            <a:extLst>
              <a:ext uri="{FF2B5EF4-FFF2-40B4-BE49-F238E27FC236}">
                <a16:creationId xmlns:a16="http://schemas.microsoft.com/office/drawing/2014/main" id="{CBFD2E8C-704B-BF37-7E8C-3850CED2B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76" y="3122093"/>
            <a:ext cx="10655848" cy="1549480"/>
          </a:xfrm>
          <a:prstGeom prst="rect">
            <a:avLst/>
          </a:prstGeom>
        </p:spPr>
      </p:pic>
    </p:spTree>
    <p:extLst>
      <p:ext uri="{BB962C8B-B14F-4D97-AF65-F5344CB8AC3E}">
        <p14:creationId xmlns:p14="http://schemas.microsoft.com/office/powerpoint/2010/main" val="62929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0281-D57B-B0D8-8488-6741963C53B8}"/>
              </a:ext>
            </a:extLst>
          </p:cNvPr>
          <p:cNvSpPr>
            <a:spLocks noGrp="1"/>
          </p:cNvSpPr>
          <p:nvPr>
            <p:ph type="title"/>
          </p:nvPr>
        </p:nvSpPr>
        <p:spPr/>
        <p:txBody>
          <a:bodyPr/>
          <a:lstStyle/>
          <a:p>
            <a:r>
              <a:rPr lang="en-US" dirty="0"/>
              <a:t>The tracking protocol was submitted…now what?</a:t>
            </a:r>
          </a:p>
        </p:txBody>
      </p:sp>
      <p:sp>
        <p:nvSpPr>
          <p:cNvPr id="3" name="Content Placeholder 2">
            <a:extLst>
              <a:ext uri="{FF2B5EF4-FFF2-40B4-BE49-F238E27FC236}">
                <a16:creationId xmlns:a16="http://schemas.microsoft.com/office/drawing/2014/main" id="{778CB7E6-8D57-FADF-CF86-5AF5E2CDE127}"/>
              </a:ext>
            </a:extLst>
          </p:cNvPr>
          <p:cNvSpPr>
            <a:spLocks noGrp="1"/>
          </p:cNvSpPr>
          <p:nvPr>
            <p:ph idx="1"/>
          </p:nvPr>
        </p:nvSpPr>
        <p:spPr/>
        <p:txBody>
          <a:bodyPr>
            <a:normAutofit lnSpcReduction="10000"/>
          </a:bodyPr>
          <a:lstStyle/>
          <a:p>
            <a:r>
              <a:rPr lang="en-US" dirty="0"/>
              <a:t>Simultaneously…</a:t>
            </a:r>
          </a:p>
          <a:p>
            <a:pPr lvl="1"/>
            <a:r>
              <a:rPr lang="en-US" dirty="0"/>
              <a:t>Sr. IRB Specialist-Liaison will route the reliance agreement will be routed for signature by our Institutional Official or their designee</a:t>
            </a:r>
          </a:p>
          <a:p>
            <a:pPr lvl="1"/>
            <a:r>
              <a:rPr lang="en-US" dirty="0"/>
              <a:t>The protocol will remain as </a:t>
            </a:r>
            <a:r>
              <a:rPr lang="en-US" dirty="0">
                <a:solidFill>
                  <a:srgbClr val="FF0000"/>
                </a:solidFill>
              </a:rPr>
              <a:t>logged in </a:t>
            </a:r>
            <a:r>
              <a:rPr lang="en-US" dirty="0"/>
              <a:t>until all ancillary reviews are complete (if applicable). This includes COI review, PRMC, or any appendices</a:t>
            </a:r>
          </a:p>
          <a:p>
            <a:pPr lvl="1"/>
            <a:endParaRPr lang="en-US" dirty="0"/>
          </a:p>
          <a:p>
            <a:pPr lvl="1"/>
            <a:endParaRPr lang="en-US" dirty="0"/>
          </a:p>
          <a:p>
            <a:pPr marL="579438" lvl="1" indent="0">
              <a:buNone/>
            </a:pPr>
            <a:endParaRPr lang="en-US" dirty="0"/>
          </a:p>
          <a:p>
            <a:pPr marL="579438" lvl="1" indent="0">
              <a:buNone/>
            </a:pPr>
            <a:endParaRPr lang="en-US" dirty="0"/>
          </a:p>
          <a:p>
            <a:pPr marL="579438" lvl="1" indent="0">
              <a:buNone/>
            </a:pPr>
            <a:r>
              <a:rPr lang="en-US" dirty="0"/>
              <a:t>*Note: The status of any ancillary reviews (if applicable) can be found on the Protocol History page under ‘Current Ancillary Reviews Statuses’</a:t>
            </a:r>
          </a:p>
          <a:p>
            <a:pPr lvl="1"/>
            <a:endParaRPr lang="en-US" dirty="0"/>
          </a:p>
          <a:p>
            <a:pPr marL="579438" lvl="1"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2622331-B093-91AC-F859-10CA28345984}"/>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14</a:t>
            </a:fld>
            <a:endParaRPr lang="en-US">
              <a:solidFill>
                <a:srgbClr val="FFFFFF"/>
              </a:solidFill>
            </a:endParaRPr>
          </a:p>
        </p:txBody>
      </p:sp>
      <p:pic>
        <p:nvPicPr>
          <p:cNvPr id="6" name="Picture 5">
            <a:extLst>
              <a:ext uri="{FF2B5EF4-FFF2-40B4-BE49-F238E27FC236}">
                <a16:creationId xmlns:a16="http://schemas.microsoft.com/office/drawing/2014/main" id="{7907ED05-C90F-3795-783C-B1776F4F5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2419"/>
            <a:ext cx="12192000" cy="1213822"/>
          </a:xfrm>
          <a:prstGeom prst="rect">
            <a:avLst/>
          </a:prstGeom>
        </p:spPr>
      </p:pic>
    </p:spTree>
    <p:extLst>
      <p:ext uri="{BB962C8B-B14F-4D97-AF65-F5344CB8AC3E}">
        <p14:creationId xmlns:p14="http://schemas.microsoft.com/office/powerpoint/2010/main" val="425908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B28A-9F3C-32CC-78CB-07685A57CCCD}"/>
              </a:ext>
            </a:extLst>
          </p:cNvPr>
          <p:cNvSpPr>
            <a:spLocks noGrp="1"/>
          </p:cNvSpPr>
          <p:nvPr>
            <p:ph type="title"/>
          </p:nvPr>
        </p:nvSpPr>
        <p:spPr/>
        <p:txBody>
          <a:bodyPr/>
          <a:lstStyle/>
          <a:p>
            <a:r>
              <a:rPr lang="en-US" dirty="0"/>
              <a:t>The tracking protocol was submitted…now what?</a:t>
            </a:r>
          </a:p>
        </p:txBody>
      </p:sp>
      <p:sp>
        <p:nvSpPr>
          <p:cNvPr id="3" name="Content Placeholder 2">
            <a:extLst>
              <a:ext uri="{FF2B5EF4-FFF2-40B4-BE49-F238E27FC236}">
                <a16:creationId xmlns:a16="http://schemas.microsoft.com/office/drawing/2014/main" id="{18D5A6DF-0A08-E95C-1D2F-FBA486AFD55E}"/>
              </a:ext>
            </a:extLst>
          </p:cNvPr>
          <p:cNvSpPr>
            <a:spLocks noGrp="1"/>
          </p:cNvSpPr>
          <p:nvPr>
            <p:ph idx="1"/>
          </p:nvPr>
        </p:nvSpPr>
        <p:spPr/>
        <p:txBody>
          <a:bodyPr/>
          <a:lstStyle/>
          <a:p>
            <a:r>
              <a:rPr lang="en-US" dirty="0"/>
              <a:t>When all ancillary reviews have been completed and the reliance agreement has been signed by the IO or their designee, the protocol will again be </a:t>
            </a:r>
            <a:r>
              <a:rPr lang="en-US" dirty="0">
                <a:solidFill>
                  <a:srgbClr val="FF0000"/>
                </a:solidFill>
              </a:rPr>
              <a:t>returned</a:t>
            </a:r>
            <a:r>
              <a:rPr lang="en-US" dirty="0"/>
              <a:t> in Rascal</a:t>
            </a:r>
          </a:p>
          <a:p>
            <a:r>
              <a:rPr lang="en-US" dirty="0"/>
              <a:t>Please review the Correspondence in Rascal. You should coordinate with the Lead Site on the submission to the Reviewing IRB for approval of Columbia as a study site. The local context form and any Columbia-specific materials should be provided to the Reviewing IRB</a:t>
            </a:r>
          </a:p>
          <a:p>
            <a:r>
              <a:rPr lang="en-US" dirty="0"/>
              <a:t>Please </a:t>
            </a:r>
            <a:r>
              <a:rPr lang="en-US" b="1" dirty="0"/>
              <a:t>do not </a:t>
            </a:r>
            <a:r>
              <a:rPr lang="en-US" dirty="0"/>
              <a:t>resubmit in Rascal until approval from the Reviewing IRB has been obtained, documenting the addition of Columbia as a study site.</a:t>
            </a:r>
            <a:endParaRPr lang="en-US" b="1" dirty="0"/>
          </a:p>
        </p:txBody>
      </p:sp>
      <p:sp>
        <p:nvSpPr>
          <p:cNvPr id="4" name="Slide Number Placeholder 3">
            <a:extLst>
              <a:ext uri="{FF2B5EF4-FFF2-40B4-BE49-F238E27FC236}">
                <a16:creationId xmlns:a16="http://schemas.microsoft.com/office/drawing/2014/main" id="{068684D0-D8D4-E599-F38F-5F8FD4F315DA}"/>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15</a:t>
            </a:fld>
            <a:endParaRPr lang="en-US">
              <a:solidFill>
                <a:srgbClr val="FFFFFF"/>
              </a:solidFill>
            </a:endParaRPr>
          </a:p>
        </p:txBody>
      </p:sp>
    </p:spTree>
    <p:extLst>
      <p:ext uri="{BB962C8B-B14F-4D97-AF65-F5344CB8AC3E}">
        <p14:creationId xmlns:p14="http://schemas.microsoft.com/office/powerpoint/2010/main" val="267298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F18F1-48B9-A51C-E2E3-795F655D4113}"/>
              </a:ext>
            </a:extLst>
          </p:cNvPr>
          <p:cNvSpPr>
            <a:spLocks noGrp="1"/>
          </p:cNvSpPr>
          <p:nvPr>
            <p:ph type="title"/>
          </p:nvPr>
        </p:nvSpPr>
        <p:spPr/>
        <p:txBody>
          <a:bodyPr/>
          <a:lstStyle/>
          <a:p>
            <a:r>
              <a:rPr lang="en-US" dirty="0"/>
              <a:t>The tracking protocol was submitted…now what?</a:t>
            </a:r>
          </a:p>
        </p:txBody>
      </p:sp>
      <p:sp>
        <p:nvSpPr>
          <p:cNvPr id="3" name="Content Placeholder 2">
            <a:extLst>
              <a:ext uri="{FF2B5EF4-FFF2-40B4-BE49-F238E27FC236}">
                <a16:creationId xmlns:a16="http://schemas.microsoft.com/office/drawing/2014/main" id="{6C9804F0-0666-6591-59E6-699FF5F710B1}"/>
              </a:ext>
            </a:extLst>
          </p:cNvPr>
          <p:cNvSpPr>
            <a:spLocks noGrp="1"/>
          </p:cNvSpPr>
          <p:nvPr>
            <p:ph idx="1"/>
          </p:nvPr>
        </p:nvSpPr>
        <p:spPr/>
        <p:txBody>
          <a:bodyPr/>
          <a:lstStyle/>
          <a:p>
            <a:r>
              <a:rPr lang="en-US" dirty="0"/>
              <a:t>Once approval from the Reviewing IRB has been obtained, please resubmit in Rascal with the following attached: </a:t>
            </a:r>
          </a:p>
          <a:p>
            <a:pPr lvl="1"/>
            <a:r>
              <a:rPr lang="en-US" dirty="0"/>
              <a:t>Approval from Reviewing IRB for CU as a study site</a:t>
            </a:r>
          </a:p>
          <a:p>
            <a:pPr lvl="1"/>
            <a:r>
              <a:rPr lang="en-US" dirty="0"/>
              <a:t>Any documents (consent forms, etc.) approved on CU’s behalf (with stamp from Reviewing IRB, if applicable) </a:t>
            </a:r>
          </a:p>
          <a:p>
            <a:pPr marL="460375"/>
            <a:r>
              <a:rPr lang="en-US" dirty="0"/>
              <a:t>Again, the protocol will be routed back to an HRPO reviewer for our Fac Rev team. Once reviewed and confirmed that all materials are attached, the protocol will be logged in and approved.</a:t>
            </a:r>
          </a:p>
        </p:txBody>
      </p:sp>
      <p:sp>
        <p:nvSpPr>
          <p:cNvPr id="4" name="Slide Number Placeholder 3">
            <a:extLst>
              <a:ext uri="{FF2B5EF4-FFF2-40B4-BE49-F238E27FC236}">
                <a16:creationId xmlns:a16="http://schemas.microsoft.com/office/drawing/2014/main" id="{B929FDEA-7DAC-C484-DACB-D03BC2A70D1D}"/>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16</a:t>
            </a:fld>
            <a:endParaRPr lang="en-US">
              <a:solidFill>
                <a:srgbClr val="FFFFFF"/>
              </a:solidFill>
            </a:endParaRPr>
          </a:p>
        </p:txBody>
      </p:sp>
    </p:spTree>
    <p:extLst>
      <p:ext uri="{BB962C8B-B14F-4D97-AF65-F5344CB8AC3E}">
        <p14:creationId xmlns:p14="http://schemas.microsoft.com/office/powerpoint/2010/main" val="237875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87F0-E40B-7AF5-8ACF-435BB636C86D}"/>
              </a:ext>
            </a:extLst>
          </p:cNvPr>
          <p:cNvSpPr>
            <a:spLocks noGrp="1"/>
          </p:cNvSpPr>
          <p:nvPr>
            <p:ph type="title"/>
          </p:nvPr>
        </p:nvSpPr>
        <p:spPr/>
        <p:txBody>
          <a:bodyPr/>
          <a:lstStyle/>
          <a:p>
            <a:r>
              <a:rPr lang="en-US" dirty="0"/>
              <a:t>IRB Review Process for Reliance on External IRB (Flowchart)</a:t>
            </a:r>
          </a:p>
        </p:txBody>
      </p:sp>
      <p:sp>
        <p:nvSpPr>
          <p:cNvPr id="3" name="Content Placeholder 2">
            <a:extLst>
              <a:ext uri="{FF2B5EF4-FFF2-40B4-BE49-F238E27FC236}">
                <a16:creationId xmlns:a16="http://schemas.microsoft.com/office/drawing/2014/main" id="{94844BFA-7EEF-5DC8-8530-07C4894F636A}"/>
              </a:ext>
            </a:extLst>
          </p:cNvPr>
          <p:cNvSpPr>
            <a:spLocks noGrp="1"/>
          </p:cNvSpPr>
          <p:nvPr>
            <p:ph idx="1"/>
          </p:nvPr>
        </p:nvSpPr>
        <p:spPr/>
        <p:txBody>
          <a:bodyPr/>
          <a:lstStyle/>
          <a:p>
            <a:pPr marL="0" indent="0">
              <a:buNone/>
            </a:pPr>
            <a:r>
              <a:rPr lang="en-US" dirty="0"/>
              <a:t>*New Resource!* </a:t>
            </a:r>
            <a:r>
              <a:rPr lang="en-US" u="sng" dirty="0">
                <a:hlinkClick r:id="rId2"/>
              </a:rPr>
              <a:t>HRPO IRB Submission Flow Diagram</a:t>
            </a:r>
            <a:endParaRPr lang="en-US" u="sng" dirty="0"/>
          </a:p>
          <a:p>
            <a:pPr marL="0" indent="0">
              <a:buNone/>
            </a:pPr>
            <a:endParaRPr lang="en-US" u="sng" dirty="0"/>
          </a:p>
          <a:p>
            <a:pPr marL="0" indent="0">
              <a:buNone/>
            </a:pPr>
            <a:r>
              <a:rPr lang="en-US" dirty="0"/>
              <a:t>This document describes the review workflow for tracking protocols submitted to the CU IRB for reliance on an external IRB.</a:t>
            </a:r>
            <a:endParaRPr lang="en-US" u="sng" dirty="0"/>
          </a:p>
          <a:p>
            <a:pPr marL="0" indent="0">
              <a:buNone/>
            </a:pPr>
            <a:endParaRPr lang="en-US" u="sng" dirty="0"/>
          </a:p>
          <a:p>
            <a:pPr marL="0" indent="0">
              <a:buNone/>
            </a:pPr>
            <a:endParaRPr lang="en-US" dirty="0"/>
          </a:p>
        </p:txBody>
      </p:sp>
      <p:sp>
        <p:nvSpPr>
          <p:cNvPr id="4" name="Slide Number Placeholder 3">
            <a:extLst>
              <a:ext uri="{FF2B5EF4-FFF2-40B4-BE49-F238E27FC236}">
                <a16:creationId xmlns:a16="http://schemas.microsoft.com/office/drawing/2014/main" id="{51059806-A29A-7E12-DE38-28F81B808929}"/>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17</a:t>
            </a:fld>
            <a:endParaRPr lang="en-US">
              <a:solidFill>
                <a:srgbClr val="FFFFFF"/>
              </a:solidFill>
            </a:endParaRPr>
          </a:p>
        </p:txBody>
      </p:sp>
    </p:spTree>
    <p:extLst>
      <p:ext uri="{BB962C8B-B14F-4D97-AF65-F5344CB8AC3E}">
        <p14:creationId xmlns:p14="http://schemas.microsoft.com/office/powerpoint/2010/main" val="322233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92C0A-5E6B-C140-7467-C499AD351752}"/>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B56D0F7-0494-62E4-0C26-47C363563AE9}"/>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r="16033" b="1"/>
          <a:stretch>
            <a:fillRect/>
          </a:stretch>
        </p:blipFill>
        <p:spPr>
          <a:xfrm>
            <a:off x="20" y="-1"/>
            <a:ext cx="12191980" cy="6316133"/>
          </a:xfrm>
          <a:prstGeom prst="rect">
            <a:avLst/>
          </a:prstGeom>
          <a:noFill/>
        </p:spPr>
      </p:pic>
      <p:sp>
        <p:nvSpPr>
          <p:cNvPr id="4" name="Slide Number Placeholder 3">
            <a:extLst>
              <a:ext uri="{FF2B5EF4-FFF2-40B4-BE49-F238E27FC236}">
                <a16:creationId xmlns:a16="http://schemas.microsoft.com/office/drawing/2014/main" id="{8B60A6A5-5B34-6FD3-E8E1-3B22A27F6D7D}"/>
              </a:ext>
            </a:extLst>
          </p:cNvPr>
          <p:cNvSpPr>
            <a:spLocks noGrp="1"/>
          </p:cNvSpPr>
          <p:nvPr>
            <p:ph type="sldNum" sz="quarter" idx="4"/>
          </p:nvPr>
        </p:nvSpPr>
        <p:spPr>
          <a:xfrm>
            <a:off x="8432555" y="6437964"/>
            <a:ext cx="2844800" cy="365125"/>
          </a:xfrm>
        </p:spPr>
        <p:txBody>
          <a:bodyPr anchor="ctr">
            <a:normAutofit/>
          </a:bodyPr>
          <a:lstStyle/>
          <a:p>
            <a:pPr>
              <a:spcAft>
                <a:spcPts val="600"/>
              </a:spcAft>
              <a:defRPr/>
            </a:pPr>
            <a:fld id="{C0FBA521-CBA6-489E-8A52-C0C5233DEDE0}" type="slidenum">
              <a:rPr lang="en-US" smtClean="0"/>
              <a:pPr>
                <a:spcAft>
                  <a:spcPts val="600"/>
                </a:spcAft>
                <a:defRPr/>
              </a:pPr>
              <a:t>18</a:t>
            </a:fld>
            <a:endParaRPr lang="en-US"/>
          </a:p>
        </p:txBody>
      </p:sp>
    </p:spTree>
    <p:extLst>
      <p:ext uri="{BB962C8B-B14F-4D97-AF65-F5344CB8AC3E}">
        <p14:creationId xmlns:p14="http://schemas.microsoft.com/office/powerpoint/2010/main" val="1362073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BBA58E-58AC-96C8-40A8-FF3FFA49A064}"/>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19</a:t>
            </a:fld>
            <a:endParaRPr lang="en-US">
              <a:solidFill>
                <a:srgbClr val="FFFFFF"/>
              </a:solidFill>
            </a:endParaRPr>
          </a:p>
        </p:txBody>
      </p:sp>
      <p:pic>
        <p:nvPicPr>
          <p:cNvPr id="6" name="Picture 5">
            <a:extLst>
              <a:ext uri="{FF2B5EF4-FFF2-40B4-BE49-F238E27FC236}">
                <a16:creationId xmlns:a16="http://schemas.microsoft.com/office/drawing/2014/main" id="{35150C9A-E435-297B-15F8-394F76CF6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047" y="610598"/>
            <a:ext cx="8064065" cy="5109718"/>
          </a:xfrm>
          <a:prstGeom prst="rect">
            <a:avLst/>
          </a:prstGeom>
        </p:spPr>
      </p:pic>
    </p:spTree>
    <p:extLst>
      <p:ext uri="{BB962C8B-B14F-4D97-AF65-F5344CB8AC3E}">
        <p14:creationId xmlns:p14="http://schemas.microsoft.com/office/powerpoint/2010/main" val="249265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EA13-757C-124A-6AAD-308E92637A1A}"/>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91385EEC-4D27-190F-583A-A86BC111767E}"/>
              </a:ext>
            </a:extLst>
          </p:cNvPr>
          <p:cNvSpPr>
            <a:spLocks noGrp="1"/>
          </p:cNvSpPr>
          <p:nvPr>
            <p:ph idx="1"/>
          </p:nvPr>
        </p:nvSpPr>
        <p:spPr/>
        <p:txBody>
          <a:bodyPr>
            <a:normAutofit/>
          </a:bodyPr>
          <a:lstStyle/>
          <a:p>
            <a:r>
              <a:rPr lang="en-US" dirty="0"/>
              <a:t>By the end of this session, participants will be able to:</a:t>
            </a:r>
          </a:p>
          <a:p>
            <a:pPr lvl="1"/>
            <a:r>
              <a:rPr lang="en-US" dirty="0"/>
              <a:t>Understand how and when reliance determinations are made</a:t>
            </a:r>
          </a:p>
          <a:p>
            <a:pPr lvl="1"/>
            <a:r>
              <a:rPr lang="en-US" dirty="0"/>
              <a:t>Navigate the process for creating and submitting a tracking protocol in Rascal.</a:t>
            </a:r>
          </a:p>
          <a:p>
            <a:pPr lvl="1"/>
            <a:r>
              <a:rPr lang="en-US" dirty="0"/>
              <a:t>Identify the stages of the tracking protocol review process and understand the status of a submission.</a:t>
            </a:r>
          </a:p>
          <a:p>
            <a:endParaRPr lang="en-US" dirty="0"/>
          </a:p>
        </p:txBody>
      </p:sp>
      <p:sp>
        <p:nvSpPr>
          <p:cNvPr id="4" name="Slide Number Placeholder 3">
            <a:extLst>
              <a:ext uri="{FF2B5EF4-FFF2-40B4-BE49-F238E27FC236}">
                <a16:creationId xmlns:a16="http://schemas.microsoft.com/office/drawing/2014/main" id="{37399C05-0F04-9398-0AB6-39045D4A822A}"/>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2</a:t>
            </a:fld>
            <a:endParaRPr lang="en-US">
              <a:solidFill>
                <a:srgbClr val="FFFFFF"/>
              </a:solidFill>
            </a:endParaRPr>
          </a:p>
        </p:txBody>
      </p:sp>
    </p:spTree>
    <p:extLst>
      <p:ext uri="{BB962C8B-B14F-4D97-AF65-F5344CB8AC3E}">
        <p14:creationId xmlns:p14="http://schemas.microsoft.com/office/powerpoint/2010/main" val="428340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9E44D-3155-9447-D168-0DA7C748C162}"/>
              </a:ext>
            </a:extLst>
          </p:cNvPr>
          <p:cNvSpPr>
            <a:spLocks noGrp="1"/>
          </p:cNvSpPr>
          <p:nvPr>
            <p:ph type="title"/>
          </p:nvPr>
        </p:nvSpPr>
        <p:spPr/>
        <p:txBody>
          <a:bodyPr/>
          <a:lstStyle/>
          <a:p>
            <a:r>
              <a:rPr lang="en-US" dirty="0"/>
              <a:t>HRPO reliance team</a:t>
            </a:r>
          </a:p>
        </p:txBody>
      </p:sp>
      <p:sp>
        <p:nvSpPr>
          <p:cNvPr id="3" name="Content Placeholder 2">
            <a:extLst>
              <a:ext uri="{FF2B5EF4-FFF2-40B4-BE49-F238E27FC236}">
                <a16:creationId xmlns:a16="http://schemas.microsoft.com/office/drawing/2014/main" id="{C5566AB8-CDD1-7962-37E5-B0BB70E26769}"/>
              </a:ext>
            </a:extLst>
          </p:cNvPr>
          <p:cNvSpPr>
            <a:spLocks noGrp="1"/>
          </p:cNvSpPr>
          <p:nvPr>
            <p:ph idx="1"/>
          </p:nvPr>
        </p:nvSpPr>
        <p:spPr/>
        <p:txBody>
          <a:bodyPr/>
          <a:lstStyle/>
          <a:p>
            <a:r>
              <a:rPr lang="en-US" dirty="0"/>
              <a:t>Tasha Isle Smith, Senior IRB Specialist- Liaison </a:t>
            </a:r>
          </a:p>
          <a:p>
            <a:pPr lvl="1"/>
            <a:r>
              <a:rPr lang="en-US" dirty="0"/>
              <a:t>Manages interactions with institutions with regards to reliance agreements</a:t>
            </a:r>
          </a:p>
          <a:p>
            <a:pPr lvl="1"/>
            <a:r>
              <a:rPr lang="en-US" dirty="0"/>
              <a:t>Processes and tracks reliance agreements</a:t>
            </a:r>
          </a:p>
          <a:p>
            <a:r>
              <a:rPr lang="en-US" dirty="0"/>
              <a:t>Mariella Hernandez, IRB Specialist</a:t>
            </a:r>
          </a:p>
          <a:p>
            <a:pPr lvl="1"/>
            <a:r>
              <a:rPr lang="en-US" dirty="0"/>
              <a:t>Processes submission that involve reliance on an external IRB</a:t>
            </a:r>
          </a:p>
          <a:p>
            <a:r>
              <a:rPr lang="en-US" dirty="0"/>
              <a:t>IRB Specialist (vacant)</a:t>
            </a:r>
          </a:p>
          <a:p>
            <a:pPr lvl="1"/>
            <a:r>
              <a:rPr lang="en-US" dirty="0"/>
              <a:t>Currently vacant</a:t>
            </a:r>
          </a:p>
          <a:p>
            <a:pPr lvl="1"/>
            <a:r>
              <a:rPr lang="en-US" dirty="0"/>
              <a:t>Processes submission that involve reliance on an external IRB</a:t>
            </a:r>
          </a:p>
          <a:p>
            <a:pPr marL="0" indent="0">
              <a:buNone/>
            </a:pPr>
            <a:endParaRPr lang="en-US" dirty="0"/>
          </a:p>
        </p:txBody>
      </p:sp>
      <p:sp>
        <p:nvSpPr>
          <p:cNvPr id="4" name="Slide Number Placeholder 3">
            <a:extLst>
              <a:ext uri="{FF2B5EF4-FFF2-40B4-BE49-F238E27FC236}">
                <a16:creationId xmlns:a16="http://schemas.microsoft.com/office/drawing/2014/main" id="{3B9C6BA5-ACF1-1EF0-E2BE-C5FD8B1C2E9C}"/>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20</a:t>
            </a:fld>
            <a:endParaRPr lang="en-US">
              <a:solidFill>
                <a:srgbClr val="FFFFFF"/>
              </a:solidFill>
            </a:endParaRPr>
          </a:p>
        </p:txBody>
      </p:sp>
    </p:spTree>
    <p:extLst>
      <p:ext uri="{BB962C8B-B14F-4D97-AF65-F5344CB8AC3E}">
        <p14:creationId xmlns:p14="http://schemas.microsoft.com/office/powerpoint/2010/main" val="235655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2DD6-0879-5BA9-A172-C4AB9C327E83}"/>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839237BD-67A7-5773-2DA5-9110F5A5B7EE}"/>
              </a:ext>
            </a:extLst>
          </p:cNvPr>
          <p:cNvSpPr>
            <a:spLocks noGrp="1"/>
          </p:cNvSpPr>
          <p:nvPr>
            <p:ph idx="1"/>
          </p:nvPr>
        </p:nvSpPr>
        <p:spPr/>
        <p:txBody>
          <a:bodyPr>
            <a:normAutofit fontScale="77500" lnSpcReduction="20000"/>
          </a:bodyPr>
          <a:lstStyle/>
          <a:p>
            <a:r>
              <a:rPr lang="en-US" b="1" dirty="0">
                <a:solidFill>
                  <a:schemeClr val="tx2"/>
                </a:solidFill>
              </a:rPr>
              <a:t>Reliance: </a:t>
            </a:r>
            <a:r>
              <a:rPr lang="en-US" dirty="0"/>
              <a:t>Ceding of responsibility for IRB review</a:t>
            </a:r>
          </a:p>
          <a:p>
            <a:r>
              <a:rPr lang="en-US" b="1" dirty="0">
                <a:solidFill>
                  <a:schemeClr val="tx2"/>
                </a:solidFill>
              </a:rPr>
              <a:t>Reviewing</a:t>
            </a:r>
            <a:r>
              <a:rPr lang="en-US" dirty="0"/>
              <a:t> </a:t>
            </a:r>
            <a:r>
              <a:rPr lang="en-US" b="1" dirty="0">
                <a:solidFill>
                  <a:schemeClr val="tx2"/>
                </a:solidFill>
              </a:rPr>
              <a:t>IRB: </a:t>
            </a:r>
            <a:r>
              <a:rPr lang="en-US" dirty="0"/>
              <a:t>In reliance situation, the IRB that is responsible for conducting the review (also referred to as IRB of Record)</a:t>
            </a:r>
          </a:p>
          <a:p>
            <a:r>
              <a:rPr lang="en-US" b="1" dirty="0">
                <a:solidFill>
                  <a:schemeClr val="tx2"/>
                </a:solidFill>
              </a:rPr>
              <a:t>Single IRB (</a:t>
            </a:r>
            <a:r>
              <a:rPr lang="en-US" b="1" dirty="0" err="1">
                <a:solidFill>
                  <a:schemeClr val="tx2"/>
                </a:solidFill>
              </a:rPr>
              <a:t>sIRB</a:t>
            </a:r>
            <a:r>
              <a:rPr lang="en-US" b="1" dirty="0">
                <a:solidFill>
                  <a:schemeClr val="tx2"/>
                </a:solidFill>
              </a:rPr>
              <a:t>): </a:t>
            </a:r>
            <a:r>
              <a:rPr lang="en-US" dirty="0"/>
              <a:t>A Reviewing IRB that conducts the review for participating sites of a multisite study</a:t>
            </a:r>
          </a:p>
          <a:p>
            <a:r>
              <a:rPr lang="en-US" b="1" dirty="0">
                <a:solidFill>
                  <a:schemeClr val="tx2"/>
                </a:solidFill>
              </a:rPr>
              <a:t>Central IRB (</a:t>
            </a:r>
            <a:r>
              <a:rPr lang="en-US" b="1" dirty="0" err="1">
                <a:solidFill>
                  <a:schemeClr val="tx2"/>
                </a:solidFill>
              </a:rPr>
              <a:t>cIRB</a:t>
            </a:r>
            <a:r>
              <a:rPr lang="en-US" b="1" dirty="0">
                <a:solidFill>
                  <a:schemeClr val="tx2"/>
                </a:solidFill>
              </a:rPr>
              <a:t>): </a:t>
            </a:r>
            <a:r>
              <a:rPr lang="en-US" dirty="0"/>
              <a:t>A Reviewing IRB that conducts the review of all studies for all sites in a consortium/network</a:t>
            </a:r>
          </a:p>
          <a:p>
            <a:r>
              <a:rPr lang="en-US" b="1" dirty="0">
                <a:solidFill>
                  <a:schemeClr val="tx2"/>
                </a:solidFill>
              </a:rPr>
              <a:t>Relying Site: </a:t>
            </a:r>
            <a:r>
              <a:rPr lang="en-US" dirty="0"/>
              <a:t>In a reliance situation, the IRB that cedes responsibility for IRB review to an external IRB</a:t>
            </a:r>
          </a:p>
          <a:p>
            <a:r>
              <a:rPr lang="en-US" b="1" dirty="0">
                <a:solidFill>
                  <a:schemeClr val="tx2"/>
                </a:solidFill>
              </a:rPr>
              <a:t>Reliance Agreement: </a:t>
            </a:r>
            <a:r>
              <a:rPr lang="en-US" dirty="0"/>
              <a:t>A document that articulates the terms under which one institution will rely on the IRB review of an external institution</a:t>
            </a:r>
          </a:p>
          <a:p>
            <a:r>
              <a:rPr lang="en-US" b="1" dirty="0">
                <a:solidFill>
                  <a:schemeClr val="tx2"/>
                </a:solidFill>
              </a:rPr>
              <a:t>“Tracking Protocol:” </a:t>
            </a:r>
            <a:r>
              <a:rPr lang="en-US" dirty="0"/>
              <a:t>A Columbia-specific terminology referring to the protocol submitted in Rascal for review of local requirements when Columbia is relying on an external institution</a:t>
            </a:r>
          </a:p>
          <a:p>
            <a:endParaRPr lang="en-US" dirty="0"/>
          </a:p>
        </p:txBody>
      </p:sp>
      <p:sp>
        <p:nvSpPr>
          <p:cNvPr id="4" name="Slide Number Placeholder 3">
            <a:extLst>
              <a:ext uri="{FF2B5EF4-FFF2-40B4-BE49-F238E27FC236}">
                <a16:creationId xmlns:a16="http://schemas.microsoft.com/office/drawing/2014/main" id="{96791729-387C-9A4E-5CA2-37F5C979553F}"/>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3</a:t>
            </a:fld>
            <a:endParaRPr lang="en-US">
              <a:solidFill>
                <a:srgbClr val="FFFFFF"/>
              </a:solidFill>
            </a:endParaRPr>
          </a:p>
        </p:txBody>
      </p:sp>
    </p:spTree>
    <p:extLst>
      <p:ext uri="{BB962C8B-B14F-4D97-AF65-F5344CB8AC3E}">
        <p14:creationId xmlns:p14="http://schemas.microsoft.com/office/powerpoint/2010/main" val="323880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0F3E-10AB-CAE8-F6A9-CC8EE375155B}"/>
              </a:ext>
            </a:extLst>
          </p:cNvPr>
          <p:cNvSpPr>
            <a:spLocks noGrp="1"/>
          </p:cNvSpPr>
          <p:nvPr>
            <p:ph type="title"/>
          </p:nvPr>
        </p:nvSpPr>
        <p:spPr/>
        <p:txBody>
          <a:bodyPr/>
          <a:lstStyle/>
          <a:p>
            <a:r>
              <a:rPr lang="en-US" dirty="0"/>
              <a:t>NIH Single IRB Review Requirements vs. Common Rule “2018” Requirements</a:t>
            </a:r>
          </a:p>
        </p:txBody>
      </p:sp>
      <p:sp>
        <p:nvSpPr>
          <p:cNvPr id="3" name="Content Placeholder 2">
            <a:extLst>
              <a:ext uri="{FF2B5EF4-FFF2-40B4-BE49-F238E27FC236}">
                <a16:creationId xmlns:a16="http://schemas.microsoft.com/office/drawing/2014/main" id="{5D0C1449-38CE-11B1-273B-2B029B9212DF}"/>
              </a:ext>
            </a:extLst>
          </p:cNvPr>
          <p:cNvSpPr>
            <a:spLocks noGrp="1"/>
          </p:cNvSpPr>
          <p:nvPr>
            <p:ph idx="1"/>
          </p:nvPr>
        </p:nvSpPr>
        <p:spPr/>
        <p:txBody>
          <a:bodyPr>
            <a:normAutofit lnSpcReduction="10000"/>
          </a:bodyPr>
          <a:lstStyle/>
          <a:p>
            <a:r>
              <a:rPr lang="en-US" dirty="0"/>
              <a:t>NIH Single IRB Review Policy:</a:t>
            </a:r>
          </a:p>
          <a:p>
            <a:pPr lvl="1"/>
            <a:r>
              <a:rPr lang="en-US" dirty="0"/>
              <a:t>Effective: January 25, 2018</a:t>
            </a:r>
          </a:p>
          <a:p>
            <a:pPr lvl="1"/>
            <a:r>
              <a:rPr lang="en-US" dirty="0"/>
              <a:t>Requires a </a:t>
            </a:r>
            <a:r>
              <a:rPr lang="en-US" dirty="0" err="1"/>
              <a:t>sIRB</a:t>
            </a:r>
            <a:r>
              <a:rPr lang="en-US" dirty="0"/>
              <a:t> for NIH-funded, non-exempt studies involving 2 or more domestic sites </a:t>
            </a:r>
            <a:r>
              <a:rPr lang="en-US" b="1" dirty="0"/>
              <a:t>conducting the same protocol.</a:t>
            </a:r>
          </a:p>
          <a:p>
            <a:r>
              <a:rPr lang="en-US" dirty="0"/>
              <a:t>Common Rule “2018 Requirements”</a:t>
            </a:r>
          </a:p>
          <a:p>
            <a:pPr lvl="1"/>
            <a:r>
              <a:rPr lang="en-US" dirty="0"/>
              <a:t>Compliance date of January 20, 2020</a:t>
            </a:r>
          </a:p>
          <a:p>
            <a:pPr lvl="1"/>
            <a:r>
              <a:rPr lang="en-US" dirty="0"/>
              <a:t>Requires a </a:t>
            </a:r>
            <a:r>
              <a:rPr lang="en-US" dirty="0" err="1"/>
              <a:t>sIRB</a:t>
            </a:r>
            <a:r>
              <a:rPr lang="en-US" dirty="0"/>
              <a:t> for HHS-funded, non-exempt studies involving 2 or more domestic sites</a:t>
            </a:r>
          </a:p>
          <a:p>
            <a:pPr lvl="1"/>
            <a:endParaRPr lang="en-US" dirty="0"/>
          </a:p>
          <a:p>
            <a:pPr marL="579438" lvl="1" indent="0">
              <a:buNone/>
            </a:pPr>
            <a:r>
              <a:rPr lang="en-US" dirty="0"/>
              <a:t>**Even if the NIH Single IRB Review policy does </a:t>
            </a:r>
            <a:r>
              <a:rPr lang="en-US" i="1" dirty="0"/>
              <a:t>not </a:t>
            </a:r>
            <a:r>
              <a:rPr lang="en-US" dirty="0"/>
              <a:t>apply, a </a:t>
            </a:r>
            <a:r>
              <a:rPr lang="en-US" dirty="0" err="1"/>
              <a:t>sIRB</a:t>
            </a:r>
            <a:r>
              <a:rPr lang="en-US" dirty="0"/>
              <a:t> may be required under the Common Rule 2018 Requirements</a:t>
            </a:r>
          </a:p>
        </p:txBody>
      </p:sp>
      <p:sp>
        <p:nvSpPr>
          <p:cNvPr id="4" name="Slide Number Placeholder 3">
            <a:extLst>
              <a:ext uri="{FF2B5EF4-FFF2-40B4-BE49-F238E27FC236}">
                <a16:creationId xmlns:a16="http://schemas.microsoft.com/office/drawing/2014/main" id="{8E901E26-19D1-D6F9-C0F3-F88940134D77}"/>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4</a:t>
            </a:fld>
            <a:endParaRPr lang="en-US">
              <a:solidFill>
                <a:srgbClr val="FFFFFF"/>
              </a:solidFill>
            </a:endParaRPr>
          </a:p>
        </p:txBody>
      </p:sp>
    </p:spTree>
    <p:extLst>
      <p:ext uri="{BB962C8B-B14F-4D97-AF65-F5344CB8AC3E}">
        <p14:creationId xmlns:p14="http://schemas.microsoft.com/office/powerpoint/2010/main" val="298681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9F98A2-E119-0BE9-6829-6195F5C7D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1760" y="692544"/>
            <a:ext cx="5613496" cy="5318788"/>
          </a:xfrm>
          <a:prstGeom prst="rect">
            <a:avLst/>
          </a:prstGeom>
          <a:noFill/>
          <a:ln>
            <a:noFill/>
          </a:ln>
        </p:spPr>
      </p:pic>
      <p:sp>
        <p:nvSpPr>
          <p:cNvPr id="3" name="Content Placeholder 2">
            <a:extLst>
              <a:ext uri="{FF2B5EF4-FFF2-40B4-BE49-F238E27FC236}">
                <a16:creationId xmlns:a16="http://schemas.microsoft.com/office/drawing/2014/main" id="{7F8DCF68-32B6-DA25-27D9-429EFE5CB3CA}"/>
              </a:ext>
            </a:extLst>
          </p:cNvPr>
          <p:cNvSpPr>
            <a:spLocks noGrp="1"/>
          </p:cNvSpPr>
          <p:nvPr>
            <p:ph type="body" sz="quarter" idx="16"/>
          </p:nvPr>
        </p:nvSpPr>
        <p:spPr>
          <a:xfrm>
            <a:off x="761756" y="1735998"/>
            <a:ext cx="4039377" cy="4275335"/>
          </a:xfrm>
        </p:spPr>
        <p:txBody>
          <a:bodyPr>
            <a:normAutofit/>
          </a:bodyPr>
          <a:lstStyle/>
          <a:p>
            <a:r>
              <a:rPr lang="en-US" dirty="0"/>
              <a:t>The reliance process starts with obtaining confirmation that Columbia will either cede review to an external IRB or serve as the Reviewing IRB for other sites within a multi-center, HHS funded study.</a:t>
            </a:r>
          </a:p>
          <a:p>
            <a:r>
              <a:rPr lang="en-US" dirty="0"/>
              <a:t>Step 1: Complete the </a:t>
            </a:r>
            <a:r>
              <a:rPr lang="en-US" dirty="0">
                <a:hlinkClick r:id="rId3"/>
              </a:rPr>
              <a:t>CU Reliance Request survey</a:t>
            </a:r>
            <a:endParaRPr lang="en-US" dirty="0"/>
          </a:p>
          <a:p>
            <a:endParaRPr lang="en-US" dirty="0"/>
          </a:p>
          <a:p>
            <a:r>
              <a:rPr lang="en-US" dirty="0"/>
              <a:t>Step 2: Await a determination from the CU HRPO confirming whether Columbia will rely on an external IRB or serve as the IRB of Record for other sites within a research study</a:t>
            </a:r>
          </a:p>
        </p:txBody>
      </p:sp>
      <p:sp>
        <p:nvSpPr>
          <p:cNvPr id="2" name="Title 1">
            <a:extLst>
              <a:ext uri="{FF2B5EF4-FFF2-40B4-BE49-F238E27FC236}">
                <a16:creationId xmlns:a16="http://schemas.microsoft.com/office/drawing/2014/main" id="{87B292DE-8DB2-1054-0F2F-847E4605AC2E}"/>
              </a:ext>
            </a:extLst>
          </p:cNvPr>
          <p:cNvSpPr>
            <a:spLocks noGrp="1"/>
          </p:cNvSpPr>
          <p:nvPr>
            <p:ph type="title"/>
          </p:nvPr>
        </p:nvSpPr>
        <p:spPr>
          <a:xfrm>
            <a:off x="761755" y="733087"/>
            <a:ext cx="4389847" cy="868430"/>
          </a:xfrm>
        </p:spPr>
        <p:txBody>
          <a:bodyPr anchor="b">
            <a:normAutofit/>
          </a:bodyPr>
          <a:lstStyle/>
          <a:p>
            <a:r>
              <a:rPr lang="en-US" dirty="0"/>
              <a:t>Reliance Determination</a:t>
            </a:r>
          </a:p>
        </p:txBody>
      </p:sp>
      <p:sp>
        <p:nvSpPr>
          <p:cNvPr id="4" name="Slide Number Placeholder 3">
            <a:extLst>
              <a:ext uri="{FF2B5EF4-FFF2-40B4-BE49-F238E27FC236}">
                <a16:creationId xmlns:a16="http://schemas.microsoft.com/office/drawing/2014/main" id="{4F2DB7FB-F45E-6898-9633-B812A99764C2}"/>
              </a:ext>
            </a:extLst>
          </p:cNvPr>
          <p:cNvSpPr>
            <a:spLocks noGrp="1"/>
          </p:cNvSpPr>
          <p:nvPr>
            <p:ph type="sldNum" sz="quarter" idx="4"/>
          </p:nvPr>
        </p:nvSpPr>
        <p:spPr>
          <a:xfrm>
            <a:off x="8432555" y="6437964"/>
            <a:ext cx="2844800" cy="365125"/>
          </a:xfrm>
        </p:spPr>
        <p:txBody>
          <a:bodyPr anchor="ctr">
            <a:normAutofit/>
          </a:bodyPr>
          <a:lstStyle/>
          <a:p>
            <a:pPr>
              <a:spcAft>
                <a:spcPts val="600"/>
              </a:spcAft>
              <a:defRPr/>
            </a:pPr>
            <a:fld id="{C0FBA521-CBA6-489E-8A52-C0C5233DEDE0}" type="slidenum">
              <a:rPr lang="en-US" smtClean="0"/>
              <a:pPr>
                <a:spcAft>
                  <a:spcPts val="600"/>
                </a:spcAft>
                <a:defRPr/>
              </a:pPr>
              <a:t>5</a:t>
            </a:fld>
            <a:endParaRPr lang="en-US"/>
          </a:p>
        </p:txBody>
      </p:sp>
    </p:spTree>
    <p:extLst>
      <p:ext uri="{BB962C8B-B14F-4D97-AF65-F5344CB8AC3E}">
        <p14:creationId xmlns:p14="http://schemas.microsoft.com/office/powerpoint/2010/main" val="184078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BB1C2-0459-2C54-5761-ACE154B15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A0B4D-ECB9-0A0D-2A4A-280B038A2648}"/>
              </a:ext>
            </a:extLst>
          </p:cNvPr>
          <p:cNvSpPr>
            <a:spLocks noGrp="1"/>
          </p:cNvSpPr>
          <p:nvPr>
            <p:ph type="title"/>
          </p:nvPr>
        </p:nvSpPr>
        <p:spPr/>
        <p:txBody>
          <a:bodyPr/>
          <a:lstStyle/>
          <a:p>
            <a:r>
              <a:rPr lang="en-US" dirty="0"/>
              <a:t>Tracking Protocol</a:t>
            </a:r>
          </a:p>
        </p:txBody>
      </p:sp>
      <p:sp>
        <p:nvSpPr>
          <p:cNvPr id="3" name="Content Placeholder 2">
            <a:extLst>
              <a:ext uri="{FF2B5EF4-FFF2-40B4-BE49-F238E27FC236}">
                <a16:creationId xmlns:a16="http://schemas.microsoft.com/office/drawing/2014/main" id="{A05F33E3-C34E-D8BD-0FC4-9FB21E965D77}"/>
              </a:ext>
            </a:extLst>
          </p:cNvPr>
          <p:cNvSpPr>
            <a:spLocks noGrp="1"/>
          </p:cNvSpPr>
          <p:nvPr>
            <p:ph idx="1"/>
          </p:nvPr>
        </p:nvSpPr>
        <p:spPr/>
        <p:txBody>
          <a:bodyPr>
            <a:normAutofit lnSpcReduction="10000"/>
          </a:bodyPr>
          <a:lstStyle/>
          <a:p>
            <a:r>
              <a:rPr lang="en-US" dirty="0"/>
              <a:t>If Columbia has agreed to rely on an external IRB, a tracking protocol is </a:t>
            </a:r>
            <a:r>
              <a:rPr lang="en-US" b="1" dirty="0"/>
              <a:t>required. </a:t>
            </a:r>
          </a:p>
          <a:p>
            <a:r>
              <a:rPr lang="en-US" dirty="0"/>
              <a:t>Why? </a:t>
            </a:r>
          </a:p>
          <a:p>
            <a:r>
              <a:rPr lang="en-US" dirty="0"/>
              <a:t>Even when another IRB reviews the research for the regulatory requirements, Columbia remains responsible for:</a:t>
            </a:r>
          </a:p>
          <a:p>
            <a:pPr lvl="1"/>
            <a:r>
              <a:rPr lang="en-US" dirty="0"/>
              <a:t>Local ancillary reviews </a:t>
            </a:r>
          </a:p>
          <a:p>
            <a:pPr lvl="1"/>
            <a:r>
              <a:rPr lang="en-US" dirty="0"/>
              <a:t>Conflict of Interest review </a:t>
            </a:r>
          </a:p>
          <a:p>
            <a:pPr lvl="1"/>
            <a:r>
              <a:rPr lang="en-US" dirty="0"/>
              <a:t>Training verification </a:t>
            </a:r>
          </a:p>
          <a:p>
            <a:pPr lvl="1"/>
            <a:r>
              <a:rPr lang="en-US" dirty="0"/>
              <a:t>Institutional approvals </a:t>
            </a:r>
          </a:p>
          <a:p>
            <a:pPr lvl="1"/>
            <a:r>
              <a:rPr lang="en-US" dirty="0"/>
              <a:t>Confirmation of compliance with local (institutional, state, etc.) policy or requirements</a:t>
            </a:r>
          </a:p>
          <a:p>
            <a:endParaRPr lang="en-US" dirty="0"/>
          </a:p>
        </p:txBody>
      </p:sp>
      <p:sp>
        <p:nvSpPr>
          <p:cNvPr id="4" name="Slide Number Placeholder 3">
            <a:extLst>
              <a:ext uri="{FF2B5EF4-FFF2-40B4-BE49-F238E27FC236}">
                <a16:creationId xmlns:a16="http://schemas.microsoft.com/office/drawing/2014/main" id="{15F4207D-7545-A376-0EAC-00BD52CE355F}"/>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6</a:t>
            </a:fld>
            <a:endParaRPr lang="en-US">
              <a:solidFill>
                <a:srgbClr val="FFFFFF"/>
              </a:solidFill>
            </a:endParaRPr>
          </a:p>
        </p:txBody>
      </p:sp>
    </p:spTree>
    <p:extLst>
      <p:ext uri="{BB962C8B-B14F-4D97-AF65-F5344CB8AC3E}">
        <p14:creationId xmlns:p14="http://schemas.microsoft.com/office/powerpoint/2010/main" val="198989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464C-2673-A9A3-7811-056F60D07439}"/>
              </a:ext>
            </a:extLst>
          </p:cNvPr>
          <p:cNvSpPr>
            <a:spLocks noGrp="1"/>
          </p:cNvSpPr>
          <p:nvPr>
            <p:ph type="title"/>
          </p:nvPr>
        </p:nvSpPr>
        <p:spPr/>
        <p:txBody>
          <a:bodyPr/>
          <a:lstStyle/>
          <a:p>
            <a:r>
              <a:rPr lang="en-US" dirty="0"/>
              <a:t>Tracking Protocol</a:t>
            </a:r>
          </a:p>
        </p:txBody>
      </p:sp>
      <p:sp>
        <p:nvSpPr>
          <p:cNvPr id="3" name="Content Placeholder 2">
            <a:extLst>
              <a:ext uri="{FF2B5EF4-FFF2-40B4-BE49-F238E27FC236}">
                <a16:creationId xmlns:a16="http://schemas.microsoft.com/office/drawing/2014/main" id="{78526754-2D8B-786B-076C-312AF5DD1082}"/>
              </a:ext>
            </a:extLst>
          </p:cNvPr>
          <p:cNvSpPr>
            <a:spLocks noGrp="1"/>
          </p:cNvSpPr>
          <p:nvPr>
            <p:ph idx="1"/>
          </p:nvPr>
        </p:nvSpPr>
        <p:spPr/>
        <p:txBody>
          <a:bodyPr>
            <a:normAutofit lnSpcReduction="10000"/>
          </a:bodyPr>
          <a:lstStyle/>
          <a:p>
            <a:r>
              <a:rPr lang="en-US" dirty="0"/>
              <a:t>The tracking protocol should include the following materials:</a:t>
            </a:r>
          </a:p>
          <a:p>
            <a:pPr lvl="1"/>
            <a:r>
              <a:rPr lang="en-US" dirty="0"/>
              <a:t>Initial IRB determination letter from the Reviewing IRB. </a:t>
            </a:r>
          </a:p>
          <a:p>
            <a:pPr lvl="1"/>
            <a:r>
              <a:rPr lang="en-US" dirty="0"/>
              <a:t>Approved Master protocol. </a:t>
            </a:r>
          </a:p>
          <a:p>
            <a:pPr lvl="1"/>
            <a:r>
              <a:rPr lang="en-US" dirty="0"/>
              <a:t>Approved recruitment materials. </a:t>
            </a:r>
          </a:p>
          <a:p>
            <a:pPr lvl="1"/>
            <a:r>
              <a:rPr lang="en-US" dirty="0"/>
              <a:t>Approved study instruments. </a:t>
            </a:r>
          </a:p>
          <a:p>
            <a:pPr lvl="1"/>
            <a:r>
              <a:rPr lang="en-US" dirty="0"/>
              <a:t>Approved Master consent form templates. </a:t>
            </a:r>
          </a:p>
          <a:p>
            <a:pPr lvl="1"/>
            <a:r>
              <a:rPr lang="en-US" dirty="0"/>
              <a:t>CU-specific consent forms (tracked and clean). </a:t>
            </a:r>
          </a:p>
          <a:p>
            <a:pPr lvl="1"/>
            <a:r>
              <a:rPr lang="en-US" dirty="0"/>
              <a:t>Local context form. If the Reviewing IRB does not provide one, use the Columbia local context form. </a:t>
            </a:r>
          </a:p>
          <a:p>
            <a:pPr lvl="1"/>
            <a:r>
              <a:rPr lang="en-US" dirty="0"/>
              <a:t>Draft of reliance agreement.</a:t>
            </a:r>
          </a:p>
          <a:p>
            <a:pPr lvl="1"/>
            <a:r>
              <a:rPr lang="en-US" dirty="0"/>
              <a:t>Subcontract and/or scope of work</a:t>
            </a:r>
          </a:p>
        </p:txBody>
      </p:sp>
      <p:sp>
        <p:nvSpPr>
          <p:cNvPr id="4" name="Slide Number Placeholder 3">
            <a:extLst>
              <a:ext uri="{FF2B5EF4-FFF2-40B4-BE49-F238E27FC236}">
                <a16:creationId xmlns:a16="http://schemas.microsoft.com/office/drawing/2014/main" id="{1114F3F6-C230-E807-6517-F3A0125CB3B0}"/>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7</a:t>
            </a:fld>
            <a:endParaRPr lang="en-US">
              <a:solidFill>
                <a:srgbClr val="FFFFFF"/>
              </a:solidFill>
            </a:endParaRPr>
          </a:p>
        </p:txBody>
      </p:sp>
    </p:spTree>
    <p:extLst>
      <p:ext uri="{BB962C8B-B14F-4D97-AF65-F5344CB8AC3E}">
        <p14:creationId xmlns:p14="http://schemas.microsoft.com/office/powerpoint/2010/main" val="3164772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33B0-F480-5DEA-DD60-0EF74E11FF32}"/>
              </a:ext>
            </a:extLst>
          </p:cNvPr>
          <p:cNvSpPr>
            <a:spLocks noGrp="1"/>
          </p:cNvSpPr>
          <p:nvPr>
            <p:ph type="title"/>
          </p:nvPr>
        </p:nvSpPr>
        <p:spPr/>
        <p:txBody>
          <a:bodyPr/>
          <a:lstStyle/>
          <a:p>
            <a:r>
              <a:rPr lang="en-US" dirty="0"/>
              <a:t>Tracking Protocol</a:t>
            </a:r>
          </a:p>
        </p:txBody>
      </p:sp>
      <p:sp>
        <p:nvSpPr>
          <p:cNvPr id="3" name="Content Placeholder 2">
            <a:extLst>
              <a:ext uri="{FF2B5EF4-FFF2-40B4-BE49-F238E27FC236}">
                <a16:creationId xmlns:a16="http://schemas.microsoft.com/office/drawing/2014/main" id="{689DDC09-BFA9-0ACA-467B-6BE159E243A2}"/>
              </a:ext>
            </a:extLst>
          </p:cNvPr>
          <p:cNvSpPr>
            <a:spLocks noGrp="1"/>
          </p:cNvSpPr>
          <p:nvPr>
            <p:ph idx="1"/>
          </p:nvPr>
        </p:nvSpPr>
        <p:spPr/>
        <p:txBody>
          <a:bodyPr/>
          <a:lstStyle/>
          <a:p>
            <a:pPr marL="0" indent="0">
              <a:buNone/>
            </a:pPr>
            <a:r>
              <a:rPr lang="en-US" dirty="0"/>
              <a:t>*New Resource!* </a:t>
            </a:r>
            <a:r>
              <a:rPr lang="en-US" u="sng" dirty="0">
                <a:hlinkClick r:id="rId2"/>
              </a:rPr>
              <a:t>Tips for Creating a Rascal Tracking Protocol for CU Research Submitted to an External IRB</a:t>
            </a:r>
            <a:r>
              <a:rPr lang="en-US" dirty="0"/>
              <a:t> </a:t>
            </a:r>
          </a:p>
          <a:p>
            <a:pPr marL="0" indent="0">
              <a:buNone/>
            </a:pPr>
            <a:endParaRPr lang="en-US" dirty="0"/>
          </a:p>
          <a:p>
            <a:pPr marL="0" indent="0">
              <a:buNone/>
            </a:pPr>
            <a:r>
              <a:rPr lang="en-US" dirty="0"/>
              <a:t>This guide is intended to simplify the tracking protocol submission process by walking investigators through each section of the Rascal application. It explains what information should be entered, when abbreviated responses may be appropriate, and what supporting documents should be included, helping reduce common deficiencies and review delays.</a:t>
            </a:r>
          </a:p>
          <a:p>
            <a:pPr marL="0" indent="0">
              <a:buNone/>
            </a:pPr>
            <a:endParaRPr lang="en-US" dirty="0"/>
          </a:p>
        </p:txBody>
      </p:sp>
      <p:sp>
        <p:nvSpPr>
          <p:cNvPr id="4" name="Slide Number Placeholder 3">
            <a:extLst>
              <a:ext uri="{FF2B5EF4-FFF2-40B4-BE49-F238E27FC236}">
                <a16:creationId xmlns:a16="http://schemas.microsoft.com/office/drawing/2014/main" id="{2EF53E13-9F4A-9DD5-324A-C27DFECC78E3}"/>
              </a:ext>
            </a:extLst>
          </p:cNvPr>
          <p:cNvSpPr>
            <a:spLocks noGrp="1"/>
          </p:cNvSpPr>
          <p:nvPr>
            <p:ph type="sldNum" sz="quarter" idx="10"/>
          </p:nvPr>
        </p:nvSpPr>
        <p:spPr/>
        <p:txBody>
          <a:bodyPr/>
          <a:lstStyle/>
          <a:p>
            <a:pPr>
              <a:defRPr/>
            </a:pPr>
            <a:fld id="{C0FBA521-CBA6-489E-8A52-C0C5233DEDE0}" type="slidenum">
              <a:rPr lang="en-US" smtClean="0">
                <a:solidFill>
                  <a:srgbClr val="FFFFFF"/>
                </a:solidFill>
              </a:rPr>
              <a:pPr>
                <a:defRPr/>
              </a:pPr>
              <a:t>8</a:t>
            </a:fld>
            <a:endParaRPr lang="en-US">
              <a:solidFill>
                <a:srgbClr val="FFFFFF"/>
              </a:solidFill>
            </a:endParaRPr>
          </a:p>
        </p:txBody>
      </p:sp>
    </p:spTree>
    <p:extLst>
      <p:ext uri="{BB962C8B-B14F-4D97-AF65-F5344CB8AC3E}">
        <p14:creationId xmlns:p14="http://schemas.microsoft.com/office/powerpoint/2010/main" val="347459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09AFCD9-8DF5-D42A-D972-E846D91B4B9C}"/>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r="16033" b="1"/>
          <a:stretch>
            <a:fillRect/>
          </a:stretch>
        </p:blipFill>
        <p:spPr>
          <a:xfrm>
            <a:off x="20" y="-1"/>
            <a:ext cx="12191980" cy="6316133"/>
          </a:xfrm>
          <a:prstGeom prst="rect">
            <a:avLst/>
          </a:prstGeom>
          <a:noFill/>
        </p:spPr>
      </p:pic>
      <p:sp>
        <p:nvSpPr>
          <p:cNvPr id="4" name="Slide Number Placeholder 3">
            <a:extLst>
              <a:ext uri="{FF2B5EF4-FFF2-40B4-BE49-F238E27FC236}">
                <a16:creationId xmlns:a16="http://schemas.microsoft.com/office/drawing/2014/main" id="{D37CA4DD-4D7A-9E27-84C7-417A8B45979E}"/>
              </a:ext>
            </a:extLst>
          </p:cNvPr>
          <p:cNvSpPr>
            <a:spLocks noGrp="1"/>
          </p:cNvSpPr>
          <p:nvPr>
            <p:ph type="sldNum" sz="quarter" idx="4"/>
          </p:nvPr>
        </p:nvSpPr>
        <p:spPr>
          <a:xfrm>
            <a:off x="8432555" y="6437964"/>
            <a:ext cx="2844800" cy="365125"/>
          </a:xfrm>
        </p:spPr>
        <p:txBody>
          <a:bodyPr anchor="ctr">
            <a:normAutofit/>
          </a:bodyPr>
          <a:lstStyle/>
          <a:p>
            <a:pPr>
              <a:spcAft>
                <a:spcPts val="600"/>
              </a:spcAft>
              <a:defRPr/>
            </a:pPr>
            <a:fld id="{C0FBA521-CBA6-489E-8A52-C0C5233DEDE0}" type="slidenum">
              <a:rPr lang="en-US" smtClean="0"/>
              <a:pPr>
                <a:spcAft>
                  <a:spcPts val="600"/>
                </a:spcAft>
                <a:defRPr/>
              </a:pPr>
              <a:t>9</a:t>
            </a:fld>
            <a:endParaRPr lang="en-US"/>
          </a:p>
        </p:txBody>
      </p:sp>
    </p:spTree>
    <p:extLst>
      <p:ext uri="{BB962C8B-B14F-4D97-AF65-F5344CB8AC3E}">
        <p14:creationId xmlns:p14="http://schemas.microsoft.com/office/powerpoint/2010/main" val="697918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B Powerpoint Template">
  <a:themeElements>
    <a:clrScheme name="Custom 1">
      <a:dk1>
        <a:srgbClr val="53565A"/>
      </a:dk1>
      <a:lt1>
        <a:srgbClr val="FFFFFF"/>
      </a:lt1>
      <a:dk2>
        <a:srgbClr val="0077C8"/>
      </a:dk2>
      <a:lt2>
        <a:srgbClr val="FFFFFF"/>
      </a:lt2>
      <a:accent1>
        <a:srgbClr val="1D4F91"/>
      </a:accent1>
      <a:accent2>
        <a:srgbClr val="17802F"/>
      </a:accent2>
      <a:accent3>
        <a:srgbClr val="FC4C02"/>
      </a:accent3>
      <a:accent4>
        <a:srgbClr val="75787B"/>
      </a:accent4>
      <a:accent5>
        <a:srgbClr val="FFA300"/>
      </a:accent5>
      <a:accent6>
        <a:srgbClr val="AE2573"/>
      </a:accent6>
      <a:hlink>
        <a:srgbClr val="FF2500"/>
      </a:hlink>
      <a:folHlink>
        <a:srgbClr val="A632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5F67566D34D5439B913DD764D8F7E0" ma:contentTypeVersion="3" ma:contentTypeDescription="Create a new document." ma:contentTypeScope="" ma:versionID="f75219cc0491448c2a62b106dcc94d97">
  <xsd:schema xmlns:xsd="http://www.w3.org/2001/XMLSchema" xmlns:xs="http://www.w3.org/2001/XMLSchema" xmlns:p="http://schemas.microsoft.com/office/2006/metadata/properties" xmlns:ns2="a75070a8-cf72-4c2e-a15b-ff3366cede42" targetNamespace="http://schemas.microsoft.com/office/2006/metadata/properties" ma:root="true" ma:fieldsID="ce131563afb28ddd87a8ccc42a429740" ns2:_="">
    <xsd:import namespace="a75070a8-cf72-4c2e-a15b-ff3366cede42"/>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5070a8-cf72-4c2e-a15b-ff3366cede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457134-D2C7-4F1F-A004-AA11391F5763}">
  <ds:schemaRef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a75070a8-cf72-4c2e-a15b-ff3366cede42"/>
    <ds:schemaRef ds:uri="http://schemas.microsoft.com/office/2006/metadata/properties"/>
  </ds:schemaRefs>
</ds:datastoreItem>
</file>

<file path=customXml/itemProps2.xml><?xml version="1.0" encoding="utf-8"?>
<ds:datastoreItem xmlns:ds="http://schemas.openxmlformats.org/officeDocument/2006/customXml" ds:itemID="{7C85015C-22E1-46B1-A741-A2BC4E9DE16D}">
  <ds:schemaRefs>
    <ds:schemaRef ds:uri="http://schemas.microsoft.com/sharepoint/v3/contenttype/forms"/>
  </ds:schemaRefs>
</ds:datastoreItem>
</file>

<file path=customXml/itemProps3.xml><?xml version="1.0" encoding="utf-8"?>
<ds:datastoreItem xmlns:ds="http://schemas.openxmlformats.org/officeDocument/2006/customXml" ds:itemID="{7D0170A7-AD3D-41F2-9BDD-509411EF2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5070a8-cf72-4c2e-a15b-ff3366ced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0002a9b-0017-404d-97dc-3d3bab09be81}" enabled="0" method="" siteId="{b0002a9b-0017-404d-97dc-3d3bab09be81}" removed="1"/>
</clbl:labelList>
</file>

<file path=docProps/app.xml><?xml version="1.0" encoding="utf-8"?>
<Properties xmlns="http://schemas.openxmlformats.org/officeDocument/2006/extended-properties" xmlns:vt="http://schemas.openxmlformats.org/officeDocument/2006/docPropsVTypes">
  <TotalTime>36227</TotalTime>
  <Words>1247</Words>
  <Application>Microsoft Macintosh PowerPoint</Application>
  <PresentationFormat>Widescreen</PresentationFormat>
  <Paragraphs>130</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Courier New</vt:lpstr>
      <vt:lpstr>LucidaGrande</vt:lpstr>
      <vt:lpstr>Wingdings</vt:lpstr>
      <vt:lpstr>Office Theme</vt:lpstr>
      <vt:lpstr>1_UB Powerpoint Template</vt:lpstr>
      <vt:lpstr>IRB Monthly Investigator Meeting (MIM):   Submission of Tracking Protocols When CU Is Relying on an External IRB</vt:lpstr>
      <vt:lpstr>Objective</vt:lpstr>
      <vt:lpstr>Terminology</vt:lpstr>
      <vt:lpstr>NIH Single IRB Review Requirements vs. Common Rule “2018” Requirements</vt:lpstr>
      <vt:lpstr>Reliance Determination</vt:lpstr>
      <vt:lpstr>Tracking Protocol</vt:lpstr>
      <vt:lpstr>Tracking Protocol</vt:lpstr>
      <vt:lpstr>Tracking Protocol</vt:lpstr>
      <vt:lpstr>PowerPoint Presentation</vt:lpstr>
      <vt:lpstr>PowerPoint Presentation</vt:lpstr>
      <vt:lpstr>The tracking protocol was submitted…now what?</vt:lpstr>
      <vt:lpstr>The tracking protocol was submitted…now what?</vt:lpstr>
      <vt:lpstr>The tracking protocol was submitted…now what?</vt:lpstr>
      <vt:lpstr>The tracking protocol was submitted…now what?</vt:lpstr>
      <vt:lpstr>The tracking protocol was submitted…now what?</vt:lpstr>
      <vt:lpstr>The tracking protocol was submitted…now what?</vt:lpstr>
      <vt:lpstr>IRB Review Process for Reliance on External IRB (Flowchart)</vt:lpstr>
      <vt:lpstr>PowerPoint Presentation</vt:lpstr>
      <vt:lpstr>PowerPoint Presentation</vt:lpstr>
      <vt:lpstr>HRPO reliance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Butaud-Rebbaa, Laurence</dc:creator>
  <cp:lastModifiedBy>Garcia, Karla P.</cp:lastModifiedBy>
  <cp:revision>123</cp:revision>
  <dcterms:created xsi:type="dcterms:W3CDTF">2023-06-13T03:14:43Z</dcterms:created>
  <dcterms:modified xsi:type="dcterms:W3CDTF">2026-07-21T18:45:46Z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0x0101005D5F67566D34D5439B913DD764D8F7E0</vt:lpwstr>
  </property>
</Properties>
</file>